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4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5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6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7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8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theme/theme19.xml" ContentType="application/vnd.openxmlformats-officedocument.theme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20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21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theme/theme22.xml" ContentType="application/vnd.openxmlformats-officedocument.theme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theme/theme23.xml" ContentType="application/vnd.openxmlformats-officedocument.theme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theme/theme24.xml" ContentType="application/vnd.openxmlformats-officedocument.theme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theme/theme25.xml" ContentType="application/vnd.openxmlformats-officedocument.theme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26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theme/theme27.xml" ContentType="application/vnd.openxmlformats-officedocument.theme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theme/theme28.xml" ContentType="application/vnd.openxmlformats-officedocument.theme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29.xml" ContentType="application/vnd.openxmlformats-officedocument.theme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theme/theme30.xml" ContentType="application/vnd.openxmlformats-officedocument.theme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theme/theme31.xml" ContentType="application/vnd.openxmlformats-officedocument.theme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theme/theme32.xml" ContentType="application/vnd.openxmlformats-officedocument.theme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theme/theme33.xml" ContentType="application/vnd.openxmlformats-officedocument.theme+xml"/>
  <Override PartName="/ppt/theme/theme3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56" r:id="rId9"/>
    <p:sldMasterId id="2147483768" r:id="rId10"/>
    <p:sldMasterId id="2147483780" r:id="rId11"/>
    <p:sldMasterId id="2147483792" r:id="rId12"/>
    <p:sldMasterId id="2147483816" r:id="rId13"/>
    <p:sldMasterId id="2147483829" r:id="rId14"/>
    <p:sldMasterId id="2147483842" r:id="rId15"/>
    <p:sldMasterId id="2147483855" r:id="rId16"/>
    <p:sldMasterId id="2147483868" r:id="rId17"/>
    <p:sldMasterId id="2147483881" r:id="rId18"/>
    <p:sldMasterId id="2147483894" r:id="rId19"/>
    <p:sldMasterId id="2147483906" r:id="rId20"/>
    <p:sldMasterId id="2147483918" r:id="rId21"/>
    <p:sldMasterId id="2147483931" r:id="rId22"/>
    <p:sldMasterId id="2147483943" r:id="rId23"/>
    <p:sldMasterId id="2147483956" r:id="rId24"/>
    <p:sldMasterId id="2147483982" r:id="rId25"/>
    <p:sldMasterId id="2147484008" r:id="rId26"/>
    <p:sldMasterId id="2147484021" r:id="rId27"/>
    <p:sldMasterId id="2147484047" r:id="rId28"/>
    <p:sldMasterId id="2147484060" r:id="rId29"/>
    <p:sldMasterId id="2147484072" r:id="rId30"/>
    <p:sldMasterId id="2147484084" r:id="rId31"/>
    <p:sldMasterId id="2147484096" r:id="rId32"/>
    <p:sldMasterId id="2147484109" r:id="rId33"/>
  </p:sldMasterIdLst>
  <p:notesMasterIdLst>
    <p:notesMasterId r:id="rId118"/>
  </p:notesMasterIdLst>
  <p:sldIdLst>
    <p:sldId id="573" r:id="rId34"/>
    <p:sldId id="450" r:id="rId35"/>
    <p:sldId id="257" r:id="rId36"/>
    <p:sldId id="448" r:id="rId37"/>
    <p:sldId id="508" r:id="rId38"/>
    <p:sldId id="449" r:id="rId39"/>
    <p:sldId id="505" r:id="rId40"/>
    <p:sldId id="506" r:id="rId41"/>
    <p:sldId id="460" r:id="rId42"/>
    <p:sldId id="559" r:id="rId43"/>
    <p:sldId id="461" r:id="rId44"/>
    <p:sldId id="524" r:id="rId45"/>
    <p:sldId id="560" r:id="rId46"/>
    <p:sldId id="465" r:id="rId47"/>
    <p:sldId id="462" r:id="rId48"/>
    <p:sldId id="509" r:id="rId49"/>
    <p:sldId id="512" r:id="rId50"/>
    <p:sldId id="513" r:id="rId51"/>
    <p:sldId id="514" r:id="rId52"/>
    <p:sldId id="515" r:id="rId53"/>
    <p:sldId id="516" r:id="rId54"/>
    <p:sldId id="517" r:id="rId55"/>
    <p:sldId id="518" r:id="rId56"/>
    <p:sldId id="519" r:id="rId57"/>
    <p:sldId id="463" r:id="rId58"/>
    <p:sldId id="464" r:id="rId59"/>
    <p:sldId id="554" r:id="rId60"/>
    <p:sldId id="561" r:id="rId61"/>
    <p:sldId id="466" r:id="rId62"/>
    <p:sldId id="467" r:id="rId63"/>
    <p:sldId id="510" r:id="rId64"/>
    <p:sldId id="520" r:id="rId65"/>
    <p:sldId id="476" r:id="rId66"/>
    <p:sldId id="521" r:id="rId67"/>
    <p:sldId id="562" r:id="rId68"/>
    <p:sldId id="531" r:id="rId69"/>
    <p:sldId id="532" r:id="rId70"/>
    <p:sldId id="478" r:id="rId71"/>
    <p:sldId id="565" r:id="rId72"/>
    <p:sldId id="479" r:id="rId73"/>
    <p:sldId id="525" r:id="rId74"/>
    <p:sldId id="526" r:id="rId75"/>
    <p:sldId id="481" r:id="rId76"/>
    <p:sldId id="482" r:id="rId77"/>
    <p:sldId id="483" r:id="rId78"/>
    <p:sldId id="485" r:id="rId79"/>
    <p:sldId id="566" r:id="rId80"/>
    <p:sldId id="486" r:id="rId81"/>
    <p:sldId id="567" r:id="rId82"/>
    <p:sldId id="569" r:id="rId83"/>
    <p:sldId id="527" r:id="rId84"/>
    <p:sldId id="529" r:id="rId85"/>
    <p:sldId id="487" r:id="rId86"/>
    <p:sldId id="488" r:id="rId87"/>
    <p:sldId id="489" r:id="rId88"/>
    <p:sldId id="528" r:id="rId89"/>
    <p:sldId id="534" r:id="rId90"/>
    <p:sldId id="535" r:id="rId91"/>
    <p:sldId id="570" r:id="rId92"/>
    <p:sldId id="493" r:id="rId93"/>
    <p:sldId id="495" r:id="rId94"/>
    <p:sldId id="536" r:id="rId95"/>
    <p:sldId id="537" r:id="rId96"/>
    <p:sldId id="538" r:id="rId97"/>
    <p:sldId id="496" r:id="rId98"/>
    <p:sldId id="497" r:id="rId99"/>
    <p:sldId id="571" r:id="rId100"/>
    <p:sldId id="546" r:id="rId101"/>
    <p:sldId id="547" r:id="rId102"/>
    <p:sldId id="548" r:id="rId103"/>
    <p:sldId id="549" r:id="rId104"/>
    <p:sldId id="541" r:id="rId105"/>
    <p:sldId id="542" r:id="rId106"/>
    <p:sldId id="544" r:id="rId107"/>
    <p:sldId id="545" r:id="rId108"/>
    <p:sldId id="558" r:id="rId109"/>
    <p:sldId id="572" r:id="rId110"/>
    <p:sldId id="556" r:id="rId111"/>
    <p:sldId id="550" r:id="rId112"/>
    <p:sldId id="551" r:id="rId113"/>
    <p:sldId id="552" r:id="rId114"/>
    <p:sldId id="553" r:id="rId115"/>
    <p:sldId id="555" r:id="rId116"/>
    <p:sldId id="421" r:id="rId1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481" autoAdjust="0"/>
  </p:normalViewPr>
  <p:slideViewPr>
    <p:cSldViewPr>
      <p:cViewPr varScale="1">
        <p:scale>
          <a:sx n="67" d="100"/>
          <a:sy n="67" d="100"/>
        </p:scale>
        <p:origin x="-189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slide" Target="slides/slide84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9.xml"/><Relationship Id="rId47" Type="http://schemas.openxmlformats.org/officeDocument/2006/relationships/slide" Target="slides/slide14.xml"/><Relationship Id="rId63" Type="http://schemas.openxmlformats.org/officeDocument/2006/relationships/slide" Target="slides/slide30.xml"/><Relationship Id="rId68" Type="http://schemas.openxmlformats.org/officeDocument/2006/relationships/slide" Target="slides/slide35.xml"/><Relationship Id="rId84" Type="http://schemas.openxmlformats.org/officeDocument/2006/relationships/slide" Target="slides/slide51.xml"/><Relationship Id="rId89" Type="http://schemas.openxmlformats.org/officeDocument/2006/relationships/slide" Target="slides/slide56.xml"/><Relationship Id="rId112" Type="http://schemas.openxmlformats.org/officeDocument/2006/relationships/slide" Target="slides/slide79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74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4.xml"/><Relationship Id="rId53" Type="http://schemas.openxmlformats.org/officeDocument/2006/relationships/slide" Target="slides/slide20.xml"/><Relationship Id="rId58" Type="http://schemas.openxmlformats.org/officeDocument/2006/relationships/slide" Target="slides/slide25.xml"/><Relationship Id="rId74" Type="http://schemas.openxmlformats.org/officeDocument/2006/relationships/slide" Target="slides/slide41.xml"/><Relationship Id="rId79" Type="http://schemas.openxmlformats.org/officeDocument/2006/relationships/slide" Target="slides/slide46.xml"/><Relationship Id="rId102" Type="http://schemas.openxmlformats.org/officeDocument/2006/relationships/slide" Target="slides/slide69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57.xml"/><Relationship Id="rId95" Type="http://schemas.openxmlformats.org/officeDocument/2006/relationships/slide" Target="slides/slide62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" Target="slides/slide10.xml"/><Relationship Id="rId48" Type="http://schemas.openxmlformats.org/officeDocument/2006/relationships/slide" Target="slides/slide15.xml"/><Relationship Id="rId64" Type="http://schemas.openxmlformats.org/officeDocument/2006/relationships/slide" Target="slides/slide31.xml"/><Relationship Id="rId69" Type="http://schemas.openxmlformats.org/officeDocument/2006/relationships/slide" Target="slides/slide36.xml"/><Relationship Id="rId113" Type="http://schemas.openxmlformats.org/officeDocument/2006/relationships/slide" Target="slides/slide80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47.xml"/><Relationship Id="rId85" Type="http://schemas.openxmlformats.org/officeDocument/2006/relationships/slide" Target="slides/slide52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" Target="slides/slide5.xml"/><Relationship Id="rId59" Type="http://schemas.openxmlformats.org/officeDocument/2006/relationships/slide" Target="slides/slide26.xml"/><Relationship Id="rId103" Type="http://schemas.openxmlformats.org/officeDocument/2006/relationships/slide" Target="slides/slide70.xml"/><Relationship Id="rId108" Type="http://schemas.openxmlformats.org/officeDocument/2006/relationships/slide" Target="slides/slide75.xml"/><Relationship Id="rId54" Type="http://schemas.openxmlformats.org/officeDocument/2006/relationships/slide" Target="slides/slide21.xml"/><Relationship Id="rId70" Type="http://schemas.openxmlformats.org/officeDocument/2006/relationships/slide" Target="slides/slide37.xml"/><Relationship Id="rId75" Type="http://schemas.openxmlformats.org/officeDocument/2006/relationships/slide" Target="slides/slide42.xml"/><Relationship Id="rId91" Type="http://schemas.openxmlformats.org/officeDocument/2006/relationships/slide" Target="slides/slide58.xml"/><Relationship Id="rId96" Type="http://schemas.openxmlformats.org/officeDocument/2006/relationships/slide" Target="slides/slide6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" Target="slides/slide16.xml"/><Relationship Id="rId114" Type="http://schemas.openxmlformats.org/officeDocument/2006/relationships/slide" Target="slides/slide81.xml"/><Relationship Id="rId119" Type="http://schemas.openxmlformats.org/officeDocument/2006/relationships/presProps" Target="presProps.xml"/><Relationship Id="rId44" Type="http://schemas.openxmlformats.org/officeDocument/2006/relationships/slide" Target="slides/slide11.xml"/><Relationship Id="rId60" Type="http://schemas.openxmlformats.org/officeDocument/2006/relationships/slide" Target="slides/slide27.xml"/><Relationship Id="rId65" Type="http://schemas.openxmlformats.org/officeDocument/2006/relationships/slide" Target="slides/slide32.xml"/><Relationship Id="rId81" Type="http://schemas.openxmlformats.org/officeDocument/2006/relationships/slide" Target="slides/slide48.xml"/><Relationship Id="rId86" Type="http://schemas.openxmlformats.org/officeDocument/2006/relationships/slide" Target="slides/slide5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6.xml"/><Relationship Id="rId109" Type="http://schemas.openxmlformats.org/officeDocument/2006/relationships/slide" Target="slides/slide76.xml"/><Relationship Id="rId34" Type="http://schemas.openxmlformats.org/officeDocument/2006/relationships/slide" Target="slides/slide1.xml"/><Relationship Id="rId50" Type="http://schemas.openxmlformats.org/officeDocument/2006/relationships/slide" Target="slides/slide17.xml"/><Relationship Id="rId55" Type="http://schemas.openxmlformats.org/officeDocument/2006/relationships/slide" Target="slides/slide22.xml"/><Relationship Id="rId76" Type="http://schemas.openxmlformats.org/officeDocument/2006/relationships/slide" Target="slides/slide43.xml"/><Relationship Id="rId97" Type="http://schemas.openxmlformats.org/officeDocument/2006/relationships/slide" Target="slides/slide64.xml"/><Relationship Id="rId104" Type="http://schemas.openxmlformats.org/officeDocument/2006/relationships/slide" Target="slides/slide71.xml"/><Relationship Id="rId12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38.xml"/><Relationship Id="rId92" Type="http://schemas.openxmlformats.org/officeDocument/2006/relationships/slide" Target="slides/slide59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7.xml"/><Relationship Id="rId45" Type="http://schemas.openxmlformats.org/officeDocument/2006/relationships/slide" Target="slides/slide12.xml"/><Relationship Id="rId66" Type="http://schemas.openxmlformats.org/officeDocument/2006/relationships/slide" Target="slides/slide33.xml"/><Relationship Id="rId87" Type="http://schemas.openxmlformats.org/officeDocument/2006/relationships/slide" Target="slides/slide54.xml"/><Relationship Id="rId110" Type="http://schemas.openxmlformats.org/officeDocument/2006/relationships/slide" Target="slides/slide77.xml"/><Relationship Id="rId115" Type="http://schemas.openxmlformats.org/officeDocument/2006/relationships/slide" Target="slides/slide82.xml"/><Relationship Id="rId61" Type="http://schemas.openxmlformats.org/officeDocument/2006/relationships/slide" Target="slides/slide28.xml"/><Relationship Id="rId82" Type="http://schemas.openxmlformats.org/officeDocument/2006/relationships/slide" Target="slides/slide49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2.xml"/><Relationship Id="rId56" Type="http://schemas.openxmlformats.org/officeDocument/2006/relationships/slide" Target="slides/slide23.xml"/><Relationship Id="rId77" Type="http://schemas.openxmlformats.org/officeDocument/2006/relationships/slide" Target="slides/slide44.xml"/><Relationship Id="rId100" Type="http://schemas.openxmlformats.org/officeDocument/2006/relationships/slide" Target="slides/slide67.xml"/><Relationship Id="rId105" Type="http://schemas.openxmlformats.org/officeDocument/2006/relationships/slide" Target="slides/slide7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8.xml"/><Relationship Id="rId72" Type="http://schemas.openxmlformats.org/officeDocument/2006/relationships/slide" Target="slides/slide39.xml"/><Relationship Id="rId93" Type="http://schemas.openxmlformats.org/officeDocument/2006/relationships/slide" Target="slides/slide60.xml"/><Relationship Id="rId98" Type="http://schemas.openxmlformats.org/officeDocument/2006/relationships/slide" Target="slides/slide65.xml"/><Relationship Id="rId12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" Target="slides/slide13.xml"/><Relationship Id="rId67" Type="http://schemas.openxmlformats.org/officeDocument/2006/relationships/slide" Target="slides/slide34.xml"/><Relationship Id="rId116" Type="http://schemas.openxmlformats.org/officeDocument/2006/relationships/slide" Target="slides/slide83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8.xml"/><Relationship Id="rId62" Type="http://schemas.openxmlformats.org/officeDocument/2006/relationships/slide" Target="slides/slide29.xml"/><Relationship Id="rId83" Type="http://schemas.openxmlformats.org/officeDocument/2006/relationships/slide" Target="slides/slide50.xml"/><Relationship Id="rId88" Type="http://schemas.openxmlformats.org/officeDocument/2006/relationships/slide" Target="slides/slide55.xml"/><Relationship Id="rId111" Type="http://schemas.openxmlformats.org/officeDocument/2006/relationships/slide" Target="slides/slide78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3.xml"/><Relationship Id="rId57" Type="http://schemas.openxmlformats.org/officeDocument/2006/relationships/slide" Target="slides/slide24.xml"/><Relationship Id="rId106" Type="http://schemas.openxmlformats.org/officeDocument/2006/relationships/slide" Target="slides/slide73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" Target="slides/slide19.xml"/><Relationship Id="rId73" Type="http://schemas.openxmlformats.org/officeDocument/2006/relationships/slide" Target="slides/slide40.xml"/><Relationship Id="rId78" Type="http://schemas.openxmlformats.org/officeDocument/2006/relationships/slide" Target="slides/slide45.xml"/><Relationship Id="rId94" Type="http://schemas.openxmlformats.org/officeDocument/2006/relationships/slide" Target="slides/slide61.xml"/><Relationship Id="rId99" Type="http://schemas.openxmlformats.org/officeDocument/2006/relationships/slide" Target="slides/slide66.xml"/><Relationship Id="rId101" Type="http://schemas.openxmlformats.org/officeDocument/2006/relationships/slide" Target="slides/slide68.xml"/><Relationship Id="rId1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5" Type="http://schemas.openxmlformats.org/officeDocument/2006/relationships/image" Target="../media/image46.wmf"/><Relationship Id="rId4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ADEB4-14EC-400E-8384-C13E45A46E8A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76121-EB3D-41E0-88C9-9FBECC8F6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919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89277-EA6E-4D4D-8122-13C3E863BA80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3644A4-A6CD-4C13-B55A-9097B344B909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60404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C77C4B-476D-4E12-B480-0BF6D7983737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32662C-EC73-41AE-BE76-D31D73A554A1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60287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B895B3-F6AC-4315-8E59-B61B557220D9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471A2C-80BA-48A1-B8BD-4569CE1D0D2D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0618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A654A1-08AB-4610-AC51-7C05498680DB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3C1E53-D6CD-4DED-8579-C4015E8AB5F3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7060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C1CD7A-583E-4228-B258-4E2FE74EBE67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724DBB-0DF4-48C7-B406-604AD2528398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3597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73E9AC-87F4-47CD-9764-BB2EC96C6DA5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DF2D48-44DE-4475-B364-5D15B970AB82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75948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23A28A-78F7-4E22-B70D-DEF6C785343E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BAE95-6237-4F38-A253-C009213D730E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90356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1D1293-38F1-47E6-A50C-3422DD06A9CE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F22CA6-600C-4F1E-BE7F-E2477E63461B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43068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77CE14-933E-437D-96D8-34E443BBC6DA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16C1F4-F013-4297-B0F2-6129E9AA3EDC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70177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163520-4A80-4941-B803-BA511F75A1CB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290670-C44F-4675-9E60-0D9BE1313D75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56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69A70-1151-4C0C-8B13-C0A7B67A023F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148D9F-8050-4C07-A868-57A7E62BD712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98819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89277-EA6E-4D4D-8122-13C3E863BA80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3644A4-A6CD-4C13-B55A-9097B344B909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91155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C77C4B-476D-4E12-B480-0BF6D7983737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32662C-EC73-41AE-BE76-D31D73A554A1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90010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B895B3-F6AC-4315-8E59-B61B557220D9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471A2C-80BA-48A1-B8BD-4569CE1D0D2D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38841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A654A1-08AB-4610-AC51-7C05498680DB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3C1E53-D6CD-4DED-8579-C4015E8AB5F3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51171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C1CD7A-583E-4228-B258-4E2FE74EBE67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724DBB-0DF4-48C7-B406-604AD2528398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29537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73E9AC-87F4-47CD-9764-BB2EC96C6DA5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DF2D48-44DE-4475-B364-5D15B970AB82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14440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23A28A-78F7-4E22-B70D-DEF6C785343E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BAE95-6237-4F38-A253-C009213D730E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9143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1D1293-38F1-47E6-A50C-3422DD06A9CE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F22CA6-600C-4F1E-BE7F-E2477E63461B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26582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77CE14-933E-437D-96D8-34E443BBC6DA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16C1F4-F013-4297-B0F2-6129E9AA3EDC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208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DF50-BDE4-4F46-B875-4BAB675D71A1}" type="datetimeFigureOut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011A-8473-497C-A590-62B857681119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514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163520-4A80-4941-B803-BA511F75A1CB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290670-C44F-4675-9E60-0D9BE1313D75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90143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69A70-1151-4C0C-8B13-C0A7B67A023F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148D9F-8050-4C07-A868-57A7E62BD712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39706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89277-EA6E-4D4D-8122-13C3E863BA80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3644A4-A6CD-4C13-B55A-9097B344B909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15717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C77C4B-476D-4E12-B480-0BF6D7983737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32662C-EC73-41AE-BE76-D31D73A554A1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85969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B895B3-F6AC-4315-8E59-B61B557220D9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471A2C-80BA-48A1-B8BD-4569CE1D0D2D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22302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A654A1-08AB-4610-AC51-7C05498680DB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3C1E53-D6CD-4DED-8579-C4015E8AB5F3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94779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C1CD7A-583E-4228-B258-4E2FE74EBE67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724DBB-0DF4-48C7-B406-604AD2528398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80991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73E9AC-87F4-47CD-9764-BB2EC96C6DA5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DF2D48-44DE-4475-B364-5D15B970AB82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22116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23A28A-78F7-4E22-B70D-DEF6C785343E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BAE95-6237-4F38-A253-C009213D730E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8483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1D1293-38F1-47E6-A50C-3422DD06A9CE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F22CA6-600C-4F1E-BE7F-E2477E63461B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52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DF50-BDE4-4F46-B875-4BAB675D71A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011A-8473-497C-A590-62B857681119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9042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77CE14-933E-437D-96D8-34E443BBC6DA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16C1F4-F013-4297-B0F2-6129E9AA3EDC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1015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163520-4A80-4941-B803-BA511F75A1CB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290670-C44F-4675-9E60-0D9BE1313D75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8318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69A70-1151-4C0C-8B13-C0A7B67A023F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148D9F-8050-4C07-A868-57A7E62BD712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58886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4658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04239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1457011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51466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10511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04515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511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DF50-BDE4-4F46-B875-4BAB675D71A1}" type="datetimeFigureOut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011A-8473-497C-A590-62B857681119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166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1556343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0453019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7578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60859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99117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1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02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4103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4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105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4106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4107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41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TW">
              <a:solidFill>
                <a:srgbClr val="1C1C1C"/>
              </a:solidFill>
            </a:endParaRPr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TW">
              <a:solidFill>
                <a:srgbClr val="1C1C1C"/>
              </a:solidFill>
            </a:endParaRP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D814DCC-FC32-4842-8E4B-1E8A772A7A73}" type="slidenum">
              <a:rPr lang="en-US" altLang="zh-TW">
                <a:solidFill>
                  <a:srgbClr val="1C1C1C"/>
                </a:solidFill>
              </a:rPr>
              <a:pPr/>
              <a:t>‹#›</a:t>
            </a:fld>
            <a:endParaRPr lang="en-US" altLang="zh-TW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1447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707787-1C71-4C06-8671-605437F60CEC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0507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B407DA-E6CA-44FD-8B26-F5DB656D2564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14420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75138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8363" y="1484313"/>
            <a:ext cx="4276725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2C9DE3-4923-4CFA-9B2C-04F59FFA7592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76716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97527C-7357-4681-8541-EB20729EDC1B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776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DF50-BDE4-4F46-B875-4BAB675D71A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011A-8473-497C-A590-62B857681119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17613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3D7482-80BD-4203-9AF8-87B3D89A2C2B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714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7C50EA-90DF-487A-87A5-893F236DD199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7071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6D9A1B-7931-44D1-909A-A1171A684528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6685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4CF441-793C-44F1-A8EF-D599CE232885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22463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318472-102F-483F-B0E5-E14E1DA2737A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898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0213" y="44450"/>
            <a:ext cx="2174875" cy="66246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5" y="44450"/>
            <a:ext cx="6376988" cy="66246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EFE394-EA49-490F-9356-0B7041F8638A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5350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44450"/>
            <a:ext cx="779303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75138" cy="51847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8363" y="1484313"/>
            <a:ext cx="4276725" cy="51847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D595BB1-869B-45C9-BA1B-B15B7468427D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0276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1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02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4103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4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105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4106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4107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1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TW">
              <a:solidFill>
                <a:srgbClr val="1C1C1C"/>
              </a:solidFill>
            </a:endParaRPr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TW">
              <a:solidFill>
                <a:srgbClr val="1C1C1C"/>
              </a:solidFill>
            </a:endParaRP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65B6BD1-5255-4A16-AF85-08FCCBA8DB2C}" type="slidenum">
              <a:rPr lang="en-US" altLang="zh-TW">
                <a:solidFill>
                  <a:srgbClr val="1C1C1C"/>
                </a:solidFill>
              </a:rPr>
              <a:pPr/>
              <a:t>‹#›</a:t>
            </a:fld>
            <a:endParaRPr lang="en-US" altLang="zh-TW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79672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8DC8D6-2CAF-4DB4-B4A2-97EBF196A99F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60475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F9942-BCCC-44A3-9B70-D51C92BAB67F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434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DF50-BDE4-4F46-B875-4BAB675D71A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011A-8473-497C-A590-62B857681119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54467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75138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8363" y="1484313"/>
            <a:ext cx="4276725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0C0B4F-63C3-4ACC-BB3A-16287C92D799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36511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23E40-DEEF-44FE-94B2-A0388341C76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5447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605342-B313-4B59-8A61-EB73DCFDF65A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23908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734FF7-B7C8-4F78-BEFF-567F30ADB177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20308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2E51A2-56CD-4220-8051-59C272020878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85231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26916C-284D-429C-9FB5-1228EA0E4B3C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39701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A3CFDF-13C4-48B7-85BA-2913569B35D6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89010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0213" y="44450"/>
            <a:ext cx="2174875" cy="66246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5" y="44450"/>
            <a:ext cx="6376988" cy="66246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E1C4E2-47C4-453D-987A-54DA48A30227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00230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44450"/>
            <a:ext cx="7793037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75138" cy="5184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8363" y="1484313"/>
            <a:ext cx="4276725" cy="5184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412FB3E-E75C-4D54-AA9A-876933CD00F5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8077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1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02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4103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4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105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4106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4107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1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TW">
              <a:solidFill>
                <a:srgbClr val="1C1C1C"/>
              </a:solidFill>
            </a:endParaRPr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TW">
              <a:solidFill>
                <a:srgbClr val="1C1C1C"/>
              </a:solidFill>
            </a:endParaRP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65B6BD1-5255-4A16-AF85-08FCCBA8DB2C}" type="slidenum">
              <a:rPr lang="en-US" altLang="zh-TW">
                <a:solidFill>
                  <a:srgbClr val="1C1C1C"/>
                </a:solidFill>
              </a:rPr>
              <a:pPr/>
              <a:t>‹#›</a:t>
            </a:fld>
            <a:endParaRPr lang="en-US" altLang="zh-TW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697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DF50-BDE4-4F46-B875-4BAB675D71A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011A-8473-497C-A590-62B857681119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35641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8DC8D6-2CAF-4DB4-B4A2-97EBF196A99F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60737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F9942-BCCC-44A3-9B70-D51C92BAB67F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3706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75138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8363" y="1484313"/>
            <a:ext cx="4276725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0C0B4F-63C3-4ACC-BB3A-16287C92D799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32555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23E40-DEEF-44FE-94B2-A0388341C76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81429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605342-B313-4B59-8A61-EB73DCFDF65A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80562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734FF7-B7C8-4F78-BEFF-567F30ADB177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71259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2E51A2-56CD-4220-8051-59C272020878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99830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26916C-284D-429C-9FB5-1228EA0E4B3C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4053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A3CFDF-13C4-48B7-85BA-2913569B35D6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87572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0213" y="44450"/>
            <a:ext cx="2174875" cy="66246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5" y="44450"/>
            <a:ext cx="6376988" cy="66246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E1C4E2-47C4-453D-987A-54DA48A30227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01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DF50-BDE4-4F46-B875-4BAB675D71A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011A-8473-497C-A590-62B857681119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77315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44450"/>
            <a:ext cx="7793037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75138" cy="5184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8363" y="1484313"/>
            <a:ext cx="4276725" cy="5184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412FB3E-E75C-4D54-AA9A-876933CD00F5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30848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1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02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4103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4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105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4106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4107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1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TW">
              <a:solidFill>
                <a:srgbClr val="1C1C1C"/>
              </a:solidFill>
            </a:endParaRPr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TW">
              <a:solidFill>
                <a:srgbClr val="1C1C1C"/>
              </a:solidFill>
            </a:endParaRP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65B6BD1-5255-4A16-AF85-08FCCBA8DB2C}" type="slidenum">
              <a:rPr lang="en-US" altLang="zh-TW">
                <a:solidFill>
                  <a:srgbClr val="1C1C1C"/>
                </a:solidFill>
              </a:rPr>
              <a:pPr/>
              <a:t>‹#›</a:t>
            </a:fld>
            <a:endParaRPr lang="en-US" altLang="zh-TW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57948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8DC8D6-2CAF-4DB4-B4A2-97EBF196A99F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53055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F9942-BCCC-44A3-9B70-D51C92BAB67F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462512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75138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8363" y="1484313"/>
            <a:ext cx="4276725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0C0B4F-63C3-4ACC-BB3A-16287C92D799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73307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23E40-DEEF-44FE-94B2-A0388341C76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64224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605342-B313-4B59-8A61-EB73DCFDF65A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1305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734FF7-B7C8-4F78-BEFF-567F30ADB177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8912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2E51A2-56CD-4220-8051-59C272020878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3095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26916C-284D-429C-9FB5-1228EA0E4B3C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241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DF50-BDE4-4F46-B875-4BAB675D71A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011A-8473-497C-A590-62B857681119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73564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A3CFDF-13C4-48B7-85BA-2913569B35D6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43733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0213" y="44450"/>
            <a:ext cx="2174875" cy="66246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5" y="44450"/>
            <a:ext cx="6376988" cy="66246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E1C4E2-47C4-453D-987A-54DA48A30227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18845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44450"/>
            <a:ext cx="7793037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75138" cy="5184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8363" y="1484313"/>
            <a:ext cx="4276725" cy="5184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412FB3E-E75C-4D54-AA9A-876933CD00F5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53229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1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02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4103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4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105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4106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4107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1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TW">
              <a:solidFill>
                <a:srgbClr val="1C1C1C"/>
              </a:solidFill>
            </a:endParaRPr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TW">
              <a:solidFill>
                <a:srgbClr val="1C1C1C"/>
              </a:solidFill>
            </a:endParaRP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65B6BD1-5255-4A16-AF85-08FCCBA8DB2C}" type="slidenum">
              <a:rPr lang="en-US" altLang="zh-TW">
                <a:solidFill>
                  <a:srgbClr val="1C1C1C"/>
                </a:solidFill>
              </a:rPr>
              <a:pPr/>
              <a:t>‹#›</a:t>
            </a:fld>
            <a:endParaRPr lang="en-US" altLang="zh-TW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191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8DC8D6-2CAF-4DB4-B4A2-97EBF196A99F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8124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F9942-BCCC-44A3-9B70-D51C92BAB67F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56650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75138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8363" y="1484313"/>
            <a:ext cx="4276725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0C0B4F-63C3-4ACC-BB3A-16287C92D799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91889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23E40-DEEF-44FE-94B2-A0388341C76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08681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605342-B313-4B59-8A61-EB73DCFDF65A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30053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734FF7-B7C8-4F78-BEFF-567F30ADB177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602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DF50-BDE4-4F46-B875-4BAB675D71A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4726011A-8473-497C-A590-62B857681119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169596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2E51A2-56CD-4220-8051-59C272020878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93150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26916C-284D-429C-9FB5-1228EA0E4B3C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26829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A3CFDF-13C4-48B7-85BA-2913569B35D6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36231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0213" y="44450"/>
            <a:ext cx="2174875" cy="66246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5" y="44450"/>
            <a:ext cx="6376988" cy="66246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E1C4E2-47C4-453D-987A-54DA48A30227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45188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44450"/>
            <a:ext cx="7793037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75138" cy="5184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8363" y="1484313"/>
            <a:ext cx="4276725" cy="5184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412FB3E-E75C-4D54-AA9A-876933CD00F5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323718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2841857594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72879022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198531457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38481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524000"/>
            <a:ext cx="38481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1439830887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3416489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DF50-BDE4-4F46-B875-4BAB675D71A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011A-8473-497C-A590-62B857681119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33604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945865455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3487481477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22073863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148413367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336479682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228600"/>
            <a:ext cx="196215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3405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7505921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1991578875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3802648504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3593224853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38481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524000"/>
            <a:ext cx="38481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16609822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DF50-BDE4-4F46-B875-4BAB675D71A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011A-8473-497C-A590-62B857681119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507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305970219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2885901225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65372669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2880800787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377295122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218432956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228600"/>
            <a:ext cx="196215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3405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255019633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1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02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4103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4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105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4106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4107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1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TW">
              <a:solidFill>
                <a:srgbClr val="1C1C1C"/>
              </a:solidFill>
            </a:endParaRPr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TW">
              <a:solidFill>
                <a:srgbClr val="1C1C1C"/>
              </a:solidFill>
            </a:endParaRP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65B6BD1-5255-4A16-AF85-08FCCBA8DB2C}" type="slidenum">
              <a:rPr lang="en-US" altLang="zh-TW">
                <a:solidFill>
                  <a:srgbClr val="1C1C1C"/>
                </a:solidFill>
              </a:rPr>
              <a:pPr/>
              <a:t>‹#›</a:t>
            </a:fld>
            <a:endParaRPr lang="en-US" altLang="zh-TW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39734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8DC8D6-2CAF-4DB4-B4A2-97EBF196A99F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857225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F9942-BCCC-44A3-9B70-D51C92BAB67F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633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89277-EA6E-4D4D-8122-13C3E863BA80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3644A4-A6CD-4C13-B55A-9097B344B909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568499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75138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8363" y="1484313"/>
            <a:ext cx="4276725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0C0B4F-63C3-4ACC-BB3A-16287C92D799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0516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23E40-DEEF-44FE-94B2-A0388341C76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255388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605342-B313-4B59-8A61-EB73DCFDF65A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37565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734FF7-B7C8-4F78-BEFF-567F30ADB177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41836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2E51A2-56CD-4220-8051-59C272020878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4371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26916C-284D-429C-9FB5-1228EA0E4B3C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30126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A3CFDF-13C4-48B7-85BA-2913569B35D6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70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0213" y="44450"/>
            <a:ext cx="2174875" cy="66246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5" y="44450"/>
            <a:ext cx="6376988" cy="66246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E1C4E2-47C4-453D-987A-54DA48A30227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64133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44450"/>
            <a:ext cx="7793037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75138" cy="5184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8363" y="1484313"/>
            <a:ext cx="4276725" cy="5184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412FB3E-E75C-4D54-AA9A-876933CD00F5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07495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2298220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C77C4B-476D-4E12-B480-0BF6D7983737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32662C-EC73-41AE-BE76-D31D73A554A1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302929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2196083869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1715954767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38481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524000"/>
            <a:ext cx="38481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449710059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2900208225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118894337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1199369812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1796762304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89990145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2121362770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228600"/>
            <a:ext cx="196215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3405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40418191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B895B3-F6AC-4315-8E59-B61B557220D9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471A2C-80BA-48A1-B8BD-4569CE1D0D2D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665831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1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02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4103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4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105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4106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4107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1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TW">
              <a:solidFill>
                <a:srgbClr val="1C1C1C"/>
              </a:solidFill>
            </a:endParaRPr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TW">
              <a:solidFill>
                <a:srgbClr val="1C1C1C"/>
              </a:solidFill>
            </a:endParaRP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65B6BD1-5255-4A16-AF85-08FCCBA8DB2C}" type="slidenum">
              <a:rPr lang="en-US" altLang="zh-TW">
                <a:solidFill>
                  <a:srgbClr val="1C1C1C"/>
                </a:solidFill>
              </a:rPr>
              <a:pPr/>
              <a:t>‹#›</a:t>
            </a:fld>
            <a:endParaRPr lang="en-US" altLang="zh-TW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29990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8DC8D6-2CAF-4DB4-B4A2-97EBF196A99F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175523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F9942-BCCC-44A3-9B70-D51C92BAB67F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312035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75138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8363" y="1484313"/>
            <a:ext cx="4276725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0C0B4F-63C3-4ACC-BB3A-16287C92D799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84748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23E40-DEEF-44FE-94B2-A0388341C76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268888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605342-B313-4B59-8A61-EB73DCFDF65A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99816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734FF7-B7C8-4F78-BEFF-567F30ADB177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23537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2E51A2-56CD-4220-8051-59C272020878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301309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26916C-284D-429C-9FB5-1228EA0E4B3C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74363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A3CFDF-13C4-48B7-85BA-2913569B35D6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04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A654A1-08AB-4610-AC51-7C05498680DB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3C1E53-D6CD-4DED-8579-C4015E8AB5F3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786907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0213" y="44450"/>
            <a:ext cx="2174875" cy="66246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5" y="44450"/>
            <a:ext cx="6376988" cy="66246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E1C4E2-47C4-453D-987A-54DA48A30227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26291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44450"/>
            <a:ext cx="7793037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75138" cy="5184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8363" y="1484313"/>
            <a:ext cx="4276725" cy="5184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412FB3E-E75C-4D54-AA9A-876933CD00F5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424251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1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02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4103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4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105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4106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4107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1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TW">
              <a:solidFill>
                <a:srgbClr val="1C1C1C"/>
              </a:solidFill>
            </a:endParaRPr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TW">
              <a:solidFill>
                <a:srgbClr val="1C1C1C"/>
              </a:solidFill>
            </a:endParaRP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65B6BD1-5255-4A16-AF85-08FCCBA8DB2C}" type="slidenum">
              <a:rPr lang="en-US" altLang="zh-TW">
                <a:solidFill>
                  <a:srgbClr val="1C1C1C"/>
                </a:solidFill>
              </a:rPr>
              <a:pPr/>
              <a:t>‹#›</a:t>
            </a:fld>
            <a:endParaRPr lang="en-US" altLang="zh-TW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851539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8DC8D6-2CAF-4DB4-B4A2-97EBF196A99F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04727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F9942-BCCC-44A3-9B70-D51C92BAB67F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46874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75138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8363" y="1484313"/>
            <a:ext cx="4276725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0C0B4F-63C3-4ACC-BB3A-16287C92D799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873722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23E40-DEEF-44FE-94B2-A0388341C76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685480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605342-B313-4B59-8A61-EB73DCFDF65A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00333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734FF7-B7C8-4F78-BEFF-567F30ADB177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90735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2E51A2-56CD-4220-8051-59C272020878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949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C1CD7A-583E-4228-B258-4E2FE74EBE67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724DBB-0DF4-48C7-B406-604AD2528398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852494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26916C-284D-429C-9FB5-1228EA0E4B3C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215285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A3CFDF-13C4-48B7-85BA-2913569B35D6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677984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0213" y="44450"/>
            <a:ext cx="2174875" cy="66246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5" y="44450"/>
            <a:ext cx="6376988" cy="66246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E1C4E2-47C4-453D-987A-54DA48A30227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92995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44450"/>
            <a:ext cx="7793037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75138" cy="5184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8363" y="1484313"/>
            <a:ext cx="4276725" cy="5184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412FB3E-E75C-4D54-AA9A-876933CD00F5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75685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h-TH"/>
              <a:t>Click to edit Master title style</a:t>
            </a:r>
          </a:p>
        </p:txBody>
      </p:sp>
      <p:sp>
        <p:nvSpPr>
          <p:cNvPr id="7014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h-TH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endParaRPr lang="th-TH">
              <a:solidFill>
                <a:srgbClr val="1C1C1C"/>
              </a:solidFill>
            </a:endParaRP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endParaRPr lang="th-TH">
              <a:solidFill>
                <a:srgbClr val="1C1C1C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fld id="{9D1B6274-902F-45B0-A700-7B0BEE4CA009}" type="slidenum">
              <a:rPr lang="en-US" altLang="zh-CN">
                <a:solidFill>
                  <a:srgbClr val="1C1C1C"/>
                </a:solidFill>
              </a:rPr>
              <a:pPr/>
              <a:t>‹#›</a:t>
            </a:fld>
            <a:endParaRPr lang="th-TH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869042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B348B7-B34F-402D-8812-079A9754818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906510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EF1305-9DFD-4F1F-9674-A3D497DE00A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332615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017713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2017713"/>
            <a:ext cx="4135438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64BB97-A138-4B2E-8D95-D44ED8CD05C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16528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7D508B-C7FF-42C5-90B7-6BFD1244B89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468831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2E4ACC-59B7-4F10-8F1A-E9C86829DCA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5122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73E9AC-87F4-47CD-9764-BB2EC96C6DA5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DF2D48-44DE-4475-B364-5D15B970AB82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466907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6E699C-EBE2-4CD1-B678-B447A26142E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85444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C1C394-AF14-4A02-83C5-712FF4FAAF9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433737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306D5-3044-46B4-9A8D-CB2C2E26027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694394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C4C551-0E09-440A-857A-C45E1F782E1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37031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0063" y="617538"/>
            <a:ext cx="2105025" cy="55149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617538"/>
            <a:ext cx="6164263" cy="55149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EDA232-E796-4AD8-A50C-3324818CA74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258883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017713"/>
            <a:ext cx="8421688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4151313"/>
            <a:ext cx="8421688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4DAFCE-ADA0-4716-A39F-14B6CBFDED1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338821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h-TH"/>
              <a:t>Click to edit Master title style</a:t>
            </a:r>
          </a:p>
        </p:txBody>
      </p:sp>
      <p:sp>
        <p:nvSpPr>
          <p:cNvPr id="7014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h-TH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endParaRPr lang="th-TH">
              <a:solidFill>
                <a:srgbClr val="1C1C1C"/>
              </a:solidFill>
            </a:endParaRP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endParaRPr lang="th-TH">
              <a:solidFill>
                <a:srgbClr val="1C1C1C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fld id="{9D1B6274-902F-45B0-A700-7B0BEE4CA009}" type="slidenum">
              <a:rPr lang="en-US" altLang="zh-CN">
                <a:solidFill>
                  <a:srgbClr val="1C1C1C"/>
                </a:solidFill>
              </a:rPr>
              <a:pPr/>
              <a:t>‹#›</a:t>
            </a:fld>
            <a:endParaRPr lang="th-TH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676602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B348B7-B34F-402D-8812-079A9754818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364100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EF1305-9DFD-4F1F-9674-A3D497DE00A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74439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017713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2017713"/>
            <a:ext cx="4135438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64BB97-A138-4B2E-8D95-D44ED8CD05C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5998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23A28A-78F7-4E22-B70D-DEF6C785343E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BAE95-6237-4F38-A253-C009213D730E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257879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7D508B-C7FF-42C5-90B7-6BFD1244B89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765744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2E4ACC-59B7-4F10-8F1A-E9C86829DCA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942569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6E699C-EBE2-4CD1-B678-B447A26142E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552741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C1C394-AF14-4A02-83C5-712FF4FAAF9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62200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306D5-3044-46B4-9A8D-CB2C2E26027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14806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C4C551-0E09-440A-857A-C45E1F782E1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06856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0063" y="617538"/>
            <a:ext cx="2105025" cy="55149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617538"/>
            <a:ext cx="6164263" cy="55149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EDA232-E796-4AD8-A50C-3324818CA74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626010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017713"/>
            <a:ext cx="8421688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4151313"/>
            <a:ext cx="8421688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4DAFCE-ADA0-4716-A39F-14B6CBFDED1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233233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4099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4100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1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02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4103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04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zh-CN" altLang="en-US" sz="2400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105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4106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4107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1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TW">
              <a:solidFill>
                <a:srgbClr val="1C1C1C"/>
              </a:solidFill>
            </a:endParaRPr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zh-TW">
              <a:solidFill>
                <a:srgbClr val="1C1C1C"/>
              </a:solidFill>
            </a:endParaRP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65B6BD1-5255-4A16-AF85-08FCCBA8DB2C}" type="slidenum">
              <a:rPr lang="en-US" altLang="zh-TW">
                <a:solidFill>
                  <a:srgbClr val="1C1C1C"/>
                </a:solidFill>
              </a:rPr>
              <a:pPr/>
              <a:t>‹#›</a:t>
            </a:fld>
            <a:endParaRPr lang="en-US" altLang="zh-TW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098443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8DC8D6-2CAF-4DB4-B4A2-97EBF196A99F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798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1D1293-38F1-47E6-A50C-3422DD06A9CE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F22CA6-600C-4F1E-BE7F-E2477E63461B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5125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F9942-BCCC-44A3-9B70-D51C92BAB67F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795106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484313"/>
            <a:ext cx="4275138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8363" y="1484313"/>
            <a:ext cx="4276725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0C0B4F-63C3-4ACC-BB3A-16287C92D799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5418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23E40-DEEF-44FE-94B2-A0388341C76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00017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605342-B313-4B59-8A61-EB73DCFDF65A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018729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734FF7-B7C8-4F78-BEFF-567F30ADB177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9502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2E51A2-56CD-4220-8051-59C272020878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00032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26916C-284D-429C-9FB5-1228EA0E4B3C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195691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A3CFDF-13C4-48B7-85BA-2913569B35D6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912587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0213" y="44450"/>
            <a:ext cx="2174875" cy="66246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5" y="44450"/>
            <a:ext cx="6376988" cy="66246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E1C4E2-47C4-453D-987A-54DA48A30227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11760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44450"/>
            <a:ext cx="7793037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1484313"/>
            <a:ext cx="4275138" cy="5184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8363" y="1484313"/>
            <a:ext cx="4276725" cy="5184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412FB3E-E75C-4D54-AA9A-876933CD00F5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0263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77CE14-933E-437D-96D8-34E443BBC6DA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16C1F4-F013-4297-B0F2-6129E9AA3EDC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424444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h-TH"/>
              <a:t>Click to edit Master title style</a:t>
            </a:r>
          </a:p>
        </p:txBody>
      </p:sp>
      <p:sp>
        <p:nvSpPr>
          <p:cNvPr id="7014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h-TH"/>
              <a:t>Click to edit Master subtitle style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endParaRPr lang="th-TH">
              <a:solidFill>
                <a:srgbClr val="1C1C1C"/>
              </a:solidFill>
            </a:endParaRP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endParaRPr lang="th-TH">
              <a:solidFill>
                <a:srgbClr val="1C1C1C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Tahoma" pitchFamily="34" charset="0"/>
              </a:defRPr>
            </a:lvl1pPr>
          </a:lstStyle>
          <a:p>
            <a:fld id="{9D1B6274-902F-45B0-A700-7B0BEE4CA009}" type="slidenum">
              <a:rPr lang="en-US" altLang="zh-CN">
                <a:solidFill>
                  <a:srgbClr val="1C1C1C"/>
                </a:solidFill>
              </a:rPr>
              <a:pPr/>
              <a:t>‹#›</a:t>
            </a:fld>
            <a:endParaRPr lang="th-TH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959242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B348B7-B34F-402D-8812-079A9754818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44852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EF1305-9DFD-4F1F-9674-A3D497DE00A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388736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017713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9650" y="2017713"/>
            <a:ext cx="4135438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64BB97-A138-4B2E-8D95-D44ED8CD05C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63826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7D508B-C7FF-42C5-90B7-6BFD1244B89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947581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2E4ACC-59B7-4F10-8F1A-E9C86829DCA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979131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6E699C-EBE2-4CD1-B678-B447A26142E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53622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C1C394-AF14-4A02-83C5-712FF4FAAF9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020063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306D5-3044-46B4-9A8D-CB2C2E26027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861280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C4C551-0E09-440A-857A-C45E1F782E1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15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163520-4A80-4941-B803-BA511F75A1CB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290670-C44F-4675-9E60-0D9BE1313D75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315746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0063" y="617538"/>
            <a:ext cx="2105025" cy="55149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617538"/>
            <a:ext cx="6164263" cy="55149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EDA232-E796-4AD8-A50C-3324818CA74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247358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017713"/>
            <a:ext cx="8421688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4151313"/>
            <a:ext cx="8421688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4DAFCE-ADA0-4716-A39F-14B6CBFDED1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405952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751183226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3931742490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1526399484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38481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524000"/>
            <a:ext cx="38481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1665640242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351860019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4151276681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2740197861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21642112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69A70-1151-4C0C-8B13-C0A7B67A023F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148D9F-8050-4C07-A868-57A7E62BD712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819129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1558953665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350213659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228600"/>
            <a:ext cx="196215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3405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2337595174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1704988602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3126927275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3975912295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38481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0100" y="1524000"/>
            <a:ext cx="38481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2514227609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1334058693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1939028853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8496615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89277-EA6E-4D4D-8122-13C3E863BA80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3644A4-A6CD-4C13-B55A-9097B344B909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22177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780858771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4230491304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2047588968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228600"/>
            <a:ext cx="1962150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3405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3783745935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DF50-BDE4-4F46-B875-4BAB675D71A1}" type="datetimeFigureOut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011A-8473-497C-A590-62B857681119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455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DF50-BDE4-4F46-B875-4BAB675D71A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011A-8473-497C-A590-62B857681119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042227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DF50-BDE4-4F46-B875-4BAB675D71A1}" type="datetimeFigureOut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011A-8473-497C-A590-62B857681119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752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DF50-BDE4-4F46-B875-4BAB675D71A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011A-8473-497C-A590-62B857681119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708173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DF50-BDE4-4F46-B875-4BAB675D71A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011A-8473-497C-A590-62B857681119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446267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DF50-BDE4-4F46-B875-4BAB675D71A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011A-8473-497C-A590-62B857681119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59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C77C4B-476D-4E12-B480-0BF6D7983737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32662C-EC73-41AE-BE76-D31D73A554A1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265535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DF50-BDE4-4F46-B875-4BAB675D71A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011A-8473-497C-A590-62B857681119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70809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DF50-BDE4-4F46-B875-4BAB675D71A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011A-8473-497C-A590-62B857681119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519043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DF50-BDE4-4F46-B875-4BAB675D71A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4726011A-8473-497C-A590-62B857681119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724398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DF50-BDE4-4F46-B875-4BAB675D71A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011A-8473-497C-A590-62B857681119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623312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DF50-BDE4-4F46-B875-4BAB675D71A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011A-8473-497C-A590-62B857681119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88705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422400"/>
            <a:ext cx="9147175" cy="5435600"/>
            <a:chOff x="0" y="896"/>
            <a:chExt cx="5762" cy="3424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20" y="896"/>
              <a:ext cx="5742" cy="3424"/>
              <a:chOff x="20" y="896"/>
              <a:chExt cx="5742" cy="3424"/>
            </a:xfrm>
          </p:grpSpPr>
          <p:sp>
            <p:nvSpPr>
              <p:cNvPr id="142" name="Freeform 4"/>
              <p:cNvSpPr>
                <a:spLocks/>
              </p:cNvSpPr>
              <p:nvPr userDrawn="1"/>
            </p:nvSpPr>
            <p:spPr bwMode="hidden">
              <a:xfrm>
                <a:off x="1399" y="1116"/>
                <a:ext cx="2815" cy="2110"/>
              </a:xfrm>
              <a:custGeom>
                <a:avLst/>
                <a:gdLst>
                  <a:gd name="T0" fmla="*/ 950 w 2815"/>
                  <a:gd name="T1" fmla="*/ 85 h 2110"/>
                  <a:gd name="T2" fmla="*/ 628 w 2815"/>
                  <a:gd name="T3" fmla="*/ 438 h 2110"/>
                  <a:gd name="T4" fmla="*/ 66 w 2815"/>
                  <a:gd name="T5" fmla="*/ 471 h 2110"/>
                  <a:gd name="T6" fmla="*/ 0 w 2815"/>
                  <a:gd name="T7" fmla="*/ 627 h 2110"/>
                  <a:gd name="T8" fmla="*/ 372 w 2815"/>
                  <a:gd name="T9" fmla="*/ 1026 h 2110"/>
                  <a:gd name="T10" fmla="*/ 611 w 2815"/>
                  <a:gd name="T11" fmla="*/ 902 h 2110"/>
                  <a:gd name="T12" fmla="*/ 992 w 2815"/>
                  <a:gd name="T13" fmla="*/ 1085 h 2110"/>
                  <a:gd name="T14" fmla="*/ 1116 w 2815"/>
                  <a:gd name="T15" fmla="*/ 1339 h 2110"/>
                  <a:gd name="T16" fmla="*/ 1083 w 2815"/>
                  <a:gd name="T17" fmla="*/ 1450 h 2110"/>
                  <a:gd name="T18" fmla="*/ 1124 w 2815"/>
                  <a:gd name="T19" fmla="*/ 1659 h 2110"/>
                  <a:gd name="T20" fmla="*/ 1149 w 2815"/>
                  <a:gd name="T21" fmla="*/ 1999 h 2110"/>
                  <a:gd name="T22" fmla="*/ 1463 w 2815"/>
                  <a:gd name="T23" fmla="*/ 2110 h 2110"/>
                  <a:gd name="T24" fmla="*/ 1686 w 2815"/>
                  <a:gd name="T25" fmla="*/ 2025 h 2110"/>
                  <a:gd name="T26" fmla="*/ 1603 w 2815"/>
                  <a:gd name="T27" fmla="*/ 1777 h 2110"/>
                  <a:gd name="T28" fmla="*/ 1991 w 2815"/>
                  <a:gd name="T29" fmla="*/ 1555 h 2110"/>
                  <a:gd name="T30" fmla="*/ 2281 w 2815"/>
                  <a:gd name="T31" fmla="*/ 1542 h 2110"/>
                  <a:gd name="T32" fmla="*/ 2446 w 2815"/>
                  <a:gd name="T33" fmla="*/ 1359 h 2110"/>
                  <a:gd name="T34" fmla="*/ 2361 w 2815"/>
                  <a:gd name="T35" fmla="*/ 1001 h 2110"/>
                  <a:gd name="T36" fmla="*/ 2606 w 2815"/>
                  <a:gd name="T37" fmla="*/ 893 h 2110"/>
                  <a:gd name="T38" fmla="*/ 2815 w 2815"/>
                  <a:gd name="T39" fmla="*/ 454 h 2110"/>
                  <a:gd name="T40" fmla="*/ 2518 w 2815"/>
                  <a:gd name="T41" fmla="*/ 0 h 211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815" h="2110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" name="Freeform 5"/>
              <p:cNvSpPr>
                <a:spLocks/>
              </p:cNvSpPr>
              <p:nvPr userDrawn="1"/>
            </p:nvSpPr>
            <p:spPr bwMode="hidden">
              <a:xfrm>
                <a:off x="672" y="1116"/>
                <a:ext cx="3966" cy="2366"/>
              </a:xfrm>
              <a:custGeom>
                <a:avLst/>
                <a:gdLst>
                  <a:gd name="T0" fmla="*/ 1423 w 3966"/>
                  <a:gd name="T1" fmla="*/ 65 h 2366"/>
                  <a:gd name="T2" fmla="*/ 1148 w 3966"/>
                  <a:gd name="T3" fmla="*/ 262 h 2366"/>
                  <a:gd name="T4" fmla="*/ 934 w 3966"/>
                  <a:gd name="T5" fmla="*/ 216 h 2366"/>
                  <a:gd name="T6" fmla="*/ 529 w 3966"/>
                  <a:gd name="T7" fmla="*/ 314 h 2366"/>
                  <a:gd name="T8" fmla="*/ 174 w 3966"/>
                  <a:gd name="T9" fmla="*/ 327 h 2366"/>
                  <a:gd name="T10" fmla="*/ 0 w 3966"/>
                  <a:gd name="T11" fmla="*/ 628 h 2366"/>
                  <a:gd name="T12" fmla="*/ 91 w 3966"/>
                  <a:gd name="T13" fmla="*/ 726 h 2366"/>
                  <a:gd name="T14" fmla="*/ 231 w 3966"/>
                  <a:gd name="T15" fmla="*/ 654 h 2366"/>
                  <a:gd name="T16" fmla="*/ 430 w 3966"/>
                  <a:gd name="T17" fmla="*/ 687 h 2366"/>
                  <a:gd name="T18" fmla="*/ 504 w 3966"/>
                  <a:gd name="T19" fmla="*/ 850 h 2366"/>
                  <a:gd name="T20" fmla="*/ 347 w 3966"/>
                  <a:gd name="T21" fmla="*/ 1020 h 2366"/>
                  <a:gd name="T22" fmla="*/ 529 w 3966"/>
                  <a:gd name="T23" fmla="*/ 1144 h 2366"/>
                  <a:gd name="T24" fmla="*/ 727 w 3966"/>
                  <a:gd name="T25" fmla="*/ 1105 h 2366"/>
                  <a:gd name="T26" fmla="*/ 901 w 3966"/>
                  <a:gd name="T27" fmla="*/ 1216 h 2366"/>
                  <a:gd name="T28" fmla="*/ 1256 w 3966"/>
                  <a:gd name="T29" fmla="*/ 1229 h 2366"/>
                  <a:gd name="T30" fmla="*/ 1611 w 3966"/>
                  <a:gd name="T31" fmla="*/ 1425 h 2366"/>
                  <a:gd name="T32" fmla="*/ 1694 w 3966"/>
                  <a:gd name="T33" fmla="*/ 1673 h 2366"/>
                  <a:gd name="T34" fmla="*/ 1619 w 3966"/>
                  <a:gd name="T35" fmla="*/ 2118 h 2366"/>
                  <a:gd name="T36" fmla="*/ 1694 w 3966"/>
                  <a:gd name="T37" fmla="*/ 2268 h 2366"/>
                  <a:gd name="T38" fmla="*/ 2132 w 3966"/>
                  <a:gd name="T39" fmla="*/ 2242 h 2366"/>
                  <a:gd name="T40" fmla="*/ 2289 w 3966"/>
                  <a:gd name="T41" fmla="*/ 2366 h 2366"/>
                  <a:gd name="T42" fmla="*/ 2594 w 3966"/>
                  <a:gd name="T43" fmla="*/ 2046 h 2366"/>
                  <a:gd name="T44" fmla="*/ 2537 w 3966"/>
                  <a:gd name="T45" fmla="*/ 1817 h 2366"/>
                  <a:gd name="T46" fmla="*/ 2818 w 3966"/>
                  <a:gd name="T47" fmla="*/ 1673 h 2366"/>
                  <a:gd name="T48" fmla="*/ 3016 w 3966"/>
                  <a:gd name="T49" fmla="*/ 1719 h 2366"/>
                  <a:gd name="T50" fmla="*/ 3280 w 3966"/>
                  <a:gd name="T51" fmla="*/ 1615 h 2366"/>
                  <a:gd name="T52" fmla="*/ 3405 w 3966"/>
                  <a:gd name="T53" fmla="*/ 1174 h 2366"/>
                  <a:gd name="T54" fmla="*/ 3643 w 3966"/>
                  <a:gd name="T55" fmla="*/ 922 h 2366"/>
                  <a:gd name="T56" fmla="*/ 3966 w 3966"/>
                  <a:gd name="T57" fmla="*/ 896 h 2366"/>
                  <a:gd name="T58" fmla="*/ 3908 w 3966"/>
                  <a:gd name="T59" fmla="*/ 733 h 2366"/>
                  <a:gd name="T60" fmla="*/ 3669 w 3966"/>
                  <a:gd name="T61" fmla="*/ 563 h 2366"/>
                  <a:gd name="T62" fmla="*/ 3817 w 3966"/>
                  <a:gd name="T63" fmla="*/ 210 h 2366"/>
                  <a:gd name="T64" fmla="*/ 3590 w 3966"/>
                  <a:gd name="T65" fmla="*/ 0 h 236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966" h="23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" name="Freeform 6"/>
              <p:cNvSpPr>
                <a:spLocks/>
              </p:cNvSpPr>
              <p:nvPr userDrawn="1"/>
            </p:nvSpPr>
            <p:spPr bwMode="hidden">
              <a:xfrm>
                <a:off x="20" y="1069"/>
                <a:ext cx="5732" cy="3107"/>
              </a:xfrm>
              <a:custGeom>
                <a:avLst/>
                <a:gdLst>
                  <a:gd name="T0" fmla="*/ 81 w 5732"/>
                  <a:gd name="T1" fmla="*/ 0 h 3107"/>
                  <a:gd name="T2" fmla="*/ 133 w 5732"/>
                  <a:gd name="T3" fmla="*/ 328 h 3107"/>
                  <a:gd name="T4" fmla="*/ 0 w 5732"/>
                  <a:gd name="T5" fmla="*/ 666 h 3107"/>
                  <a:gd name="T6" fmla="*/ 83 w 5732"/>
                  <a:gd name="T7" fmla="*/ 1221 h 3107"/>
                  <a:gd name="T8" fmla="*/ 413 w 5732"/>
                  <a:gd name="T9" fmla="*/ 1515 h 3107"/>
                  <a:gd name="T10" fmla="*/ 881 w 5732"/>
                  <a:gd name="T11" fmla="*/ 1700 h 3107"/>
                  <a:gd name="T12" fmla="*/ 1440 w 5732"/>
                  <a:gd name="T13" fmla="*/ 1651 h 3107"/>
                  <a:gd name="T14" fmla="*/ 1755 w 5732"/>
                  <a:gd name="T15" fmla="*/ 1940 h 3107"/>
                  <a:gd name="T16" fmla="*/ 1653 w 5732"/>
                  <a:gd name="T17" fmla="*/ 2126 h 3107"/>
                  <a:gd name="T18" fmla="*/ 1136 w 5732"/>
                  <a:gd name="T19" fmla="*/ 2142 h 3107"/>
                  <a:gd name="T20" fmla="*/ 911 w 5732"/>
                  <a:gd name="T21" fmla="*/ 2021 h 3107"/>
                  <a:gd name="T22" fmla="*/ 739 w 5732"/>
                  <a:gd name="T23" fmla="*/ 2142 h 3107"/>
                  <a:gd name="T24" fmla="*/ 954 w 5732"/>
                  <a:gd name="T25" fmla="*/ 2524 h 3107"/>
                  <a:gd name="T26" fmla="*/ 973 w 5732"/>
                  <a:gd name="T27" fmla="*/ 2905 h 3107"/>
                  <a:gd name="T28" fmla="*/ 1511 w 5732"/>
                  <a:gd name="T29" fmla="*/ 3107 h 3107"/>
                  <a:gd name="T30" fmla="*/ 1644 w 5732"/>
                  <a:gd name="T31" fmla="*/ 2922 h 3107"/>
                  <a:gd name="T32" fmla="*/ 2077 w 5732"/>
                  <a:gd name="T33" fmla="*/ 2797 h 3107"/>
                  <a:gd name="T34" fmla="*/ 2610 w 5732"/>
                  <a:gd name="T35" fmla="*/ 2962 h 3107"/>
                  <a:gd name="T36" fmla="*/ 3222 w 5732"/>
                  <a:gd name="T37" fmla="*/ 2812 h 3107"/>
                  <a:gd name="T38" fmla="*/ 3443 w 5732"/>
                  <a:gd name="T39" fmla="*/ 2922 h 3107"/>
                  <a:gd name="T40" fmla="*/ 3861 w 5732"/>
                  <a:gd name="T41" fmla="*/ 2648 h 3107"/>
                  <a:gd name="T42" fmla="*/ 4125 w 5732"/>
                  <a:gd name="T43" fmla="*/ 2311 h 3107"/>
                  <a:gd name="T44" fmla="*/ 4369 w 5732"/>
                  <a:gd name="T45" fmla="*/ 2318 h 3107"/>
                  <a:gd name="T46" fmla="*/ 4554 w 5732"/>
                  <a:gd name="T47" fmla="*/ 2445 h 3107"/>
                  <a:gd name="T48" fmla="*/ 5015 w 5732"/>
                  <a:gd name="T49" fmla="*/ 2142 h 3107"/>
                  <a:gd name="T50" fmla="*/ 5404 w 5732"/>
                  <a:gd name="T51" fmla="*/ 2185 h 3107"/>
                  <a:gd name="T52" fmla="*/ 5732 w 5732"/>
                  <a:gd name="T53" fmla="*/ 2069 h 310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5732" h="3107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5" name="Freeform 7"/>
              <p:cNvSpPr>
                <a:spLocks/>
              </p:cNvSpPr>
              <p:nvPr userDrawn="1"/>
            </p:nvSpPr>
            <p:spPr bwMode="hidden">
              <a:xfrm>
                <a:off x="242" y="1145"/>
                <a:ext cx="5512" cy="2760"/>
              </a:xfrm>
              <a:custGeom>
                <a:avLst/>
                <a:gdLst>
                  <a:gd name="T0" fmla="*/ 240 w 5512"/>
                  <a:gd name="T1" fmla="*/ 0 h 2760"/>
                  <a:gd name="T2" fmla="*/ 0 w 5512"/>
                  <a:gd name="T3" fmla="*/ 336 h 2760"/>
                  <a:gd name="T4" fmla="*/ 82 w 5512"/>
                  <a:gd name="T5" fmla="*/ 821 h 2760"/>
                  <a:gd name="T6" fmla="*/ 243 w 5512"/>
                  <a:gd name="T7" fmla="*/ 873 h 2760"/>
                  <a:gd name="T8" fmla="*/ 473 w 5512"/>
                  <a:gd name="T9" fmla="*/ 1087 h 2760"/>
                  <a:gd name="T10" fmla="*/ 557 w 5512"/>
                  <a:gd name="T11" fmla="*/ 1441 h 2760"/>
                  <a:gd name="T12" fmla="*/ 839 w 5512"/>
                  <a:gd name="T13" fmla="*/ 1499 h 2760"/>
                  <a:gd name="T14" fmla="*/ 1258 w 5512"/>
                  <a:gd name="T15" fmla="*/ 1349 h 2760"/>
                  <a:gd name="T16" fmla="*/ 1307 w 5512"/>
                  <a:gd name="T17" fmla="*/ 1493 h 2760"/>
                  <a:gd name="T18" fmla="*/ 1621 w 5512"/>
                  <a:gd name="T19" fmla="*/ 1513 h 2760"/>
                  <a:gd name="T20" fmla="*/ 1862 w 5512"/>
                  <a:gd name="T21" fmla="*/ 1865 h 2760"/>
                  <a:gd name="T22" fmla="*/ 1668 w 5512"/>
                  <a:gd name="T23" fmla="*/ 2166 h 2760"/>
                  <a:gd name="T24" fmla="*/ 1308 w 5512"/>
                  <a:gd name="T25" fmla="*/ 2217 h 2760"/>
                  <a:gd name="T26" fmla="*/ 992 w 5512"/>
                  <a:gd name="T27" fmla="*/ 2172 h 2760"/>
                  <a:gd name="T28" fmla="*/ 903 w 5512"/>
                  <a:gd name="T29" fmla="*/ 2244 h 2760"/>
                  <a:gd name="T30" fmla="*/ 1008 w 5512"/>
                  <a:gd name="T31" fmla="*/ 2415 h 2760"/>
                  <a:gd name="T32" fmla="*/ 992 w 5512"/>
                  <a:gd name="T33" fmla="*/ 2538 h 2760"/>
                  <a:gd name="T34" fmla="*/ 1137 w 5512"/>
                  <a:gd name="T35" fmla="*/ 2760 h 2760"/>
                  <a:gd name="T36" fmla="*/ 1661 w 5512"/>
                  <a:gd name="T37" fmla="*/ 2623 h 2760"/>
                  <a:gd name="T38" fmla="*/ 1725 w 5512"/>
                  <a:gd name="T39" fmla="*/ 2492 h 2760"/>
                  <a:gd name="T40" fmla="*/ 1895 w 5512"/>
                  <a:gd name="T41" fmla="*/ 2551 h 2760"/>
                  <a:gd name="T42" fmla="*/ 2338 w 5512"/>
                  <a:gd name="T43" fmla="*/ 2448 h 2760"/>
                  <a:gd name="T44" fmla="*/ 2443 w 5512"/>
                  <a:gd name="T45" fmla="*/ 2714 h 2760"/>
                  <a:gd name="T46" fmla="*/ 2870 w 5512"/>
                  <a:gd name="T47" fmla="*/ 2541 h 2760"/>
                  <a:gd name="T48" fmla="*/ 3264 w 5512"/>
                  <a:gd name="T49" fmla="*/ 2591 h 2760"/>
                  <a:gd name="T50" fmla="*/ 3522 w 5512"/>
                  <a:gd name="T51" fmla="*/ 2427 h 2760"/>
                  <a:gd name="T52" fmla="*/ 3594 w 5512"/>
                  <a:gd name="T53" fmla="*/ 2081 h 2760"/>
                  <a:gd name="T54" fmla="*/ 4013 w 5512"/>
                  <a:gd name="T55" fmla="*/ 2087 h 2760"/>
                  <a:gd name="T56" fmla="*/ 4070 w 5512"/>
                  <a:gd name="T57" fmla="*/ 1924 h 2760"/>
                  <a:gd name="T58" fmla="*/ 4239 w 5512"/>
                  <a:gd name="T59" fmla="*/ 1931 h 2760"/>
                  <a:gd name="T60" fmla="*/ 4465 w 5512"/>
                  <a:gd name="T61" fmla="*/ 2094 h 2760"/>
                  <a:gd name="T62" fmla="*/ 4836 w 5512"/>
                  <a:gd name="T63" fmla="*/ 1814 h 2760"/>
                  <a:gd name="T64" fmla="*/ 5225 w 5512"/>
                  <a:gd name="T65" fmla="*/ 1785 h 2760"/>
                  <a:gd name="T66" fmla="*/ 5367 w 5512"/>
                  <a:gd name="T67" fmla="*/ 1571 h 2760"/>
                  <a:gd name="T68" fmla="*/ 5512 w 5512"/>
                  <a:gd name="T69" fmla="*/ 1585 h 276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512" h="2760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" name="Freeform 8"/>
              <p:cNvSpPr>
                <a:spLocks/>
              </p:cNvSpPr>
              <p:nvPr userDrawn="1"/>
            </p:nvSpPr>
            <p:spPr bwMode="hidden">
              <a:xfrm>
                <a:off x="4840" y="984"/>
                <a:ext cx="790" cy="1189"/>
              </a:xfrm>
              <a:custGeom>
                <a:avLst/>
                <a:gdLst>
                  <a:gd name="T0" fmla="*/ 139 w 790"/>
                  <a:gd name="T1" fmla="*/ 0 h 1189"/>
                  <a:gd name="T2" fmla="*/ 210 w 790"/>
                  <a:gd name="T3" fmla="*/ 233 h 1189"/>
                  <a:gd name="T4" fmla="*/ 159 w 790"/>
                  <a:gd name="T5" fmla="*/ 643 h 1189"/>
                  <a:gd name="T6" fmla="*/ 454 w 790"/>
                  <a:gd name="T7" fmla="*/ 771 h 1189"/>
                  <a:gd name="T8" fmla="*/ 605 w 790"/>
                  <a:gd name="T9" fmla="*/ 1046 h 1189"/>
                  <a:gd name="T10" fmla="*/ 790 w 790"/>
                  <a:gd name="T11" fmla="*/ 1189 h 1189"/>
                  <a:gd name="T12" fmla="*/ 540 w 790"/>
                  <a:gd name="T13" fmla="*/ 1111 h 1189"/>
                  <a:gd name="T14" fmla="*/ 363 w 790"/>
                  <a:gd name="T15" fmla="*/ 883 h 1189"/>
                  <a:gd name="T16" fmla="*/ 139 w 790"/>
                  <a:gd name="T17" fmla="*/ 852 h 1189"/>
                  <a:gd name="T18" fmla="*/ 0 w 790"/>
                  <a:gd name="T19" fmla="*/ 499 h 1189"/>
                  <a:gd name="T20" fmla="*/ 48 w 790"/>
                  <a:gd name="T21" fmla="*/ 209 h 118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90" h="1189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7" name="Freeform 9"/>
              <p:cNvSpPr>
                <a:spLocks/>
              </p:cNvSpPr>
              <p:nvPr userDrawn="1"/>
            </p:nvSpPr>
            <p:spPr bwMode="hidden">
              <a:xfrm>
                <a:off x="5173" y="896"/>
                <a:ext cx="579" cy="1117"/>
              </a:xfrm>
              <a:custGeom>
                <a:avLst/>
                <a:gdLst>
                  <a:gd name="T0" fmla="*/ 0 w 579"/>
                  <a:gd name="T1" fmla="*/ 0 h 1117"/>
                  <a:gd name="T2" fmla="*/ 128 w 579"/>
                  <a:gd name="T3" fmla="*/ 328 h 1117"/>
                  <a:gd name="T4" fmla="*/ 9 w 579"/>
                  <a:gd name="T5" fmla="*/ 659 h 1117"/>
                  <a:gd name="T6" fmla="*/ 40 w 579"/>
                  <a:gd name="T7" fmla="*/ 763 h 1117"/>
                  <a:gd name="T8" fmla="*/ 234 w 579"/>
                  <a:gd name="T9" fmla="*/ 739 h 1117"/>
                  <a:gd name="T10" fmla="*/ 344 w 579"/>
                  <a:gd name="T11" fmla="*/ 1055 h 1117"/>
                  <a:gd name="T12" fmla="*/ 579 w 579"/>
                  <a:gd name="T13" fmla="*/ 1117 h 11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9" h="1117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" name="Freeform 10"/>
              <p:cNvSpPr>
                <a:spLocks/>
              </p:cNvSpPr>
              <p:nvPr userDrawn="1"/>
            </p:nvSpPr>
            <p:spPr bwMode="hidden">
              <a:xfrm>
                <a:off x="3291" y="968"/>
                <a:ext cx="2471" cy="2396"/>
              </a:xfrm>
              <a:custGeom>
                <a:avLst/>
                <a:gdLst>
                  <a:gd name="T0" fmla="*/ 1118 w 2471"/>
                  <a:gd name="T1" fmla="*/ 0 h 2396"/>
                  <a:gd name="T2" fmla="*/ 1179 w 2471"/>
                  <a:gd name="T3" fmla="*/ 225 h 2396"/>
                  <a:gd name="T4" fmla="*/ 1393 w 2471"/>
                  <a:gd name="T5" fmla="*/ 339 h 2396"/>
                  <a:gd name="T6" fmla="*/ 1404 w 2471"/>
                  <a:gd name="T7" fmla="*/ 548 h 2396"/>
                  <a:gd name="T8" fmla="*/ 1342 w 2471"/>
                  <a:gd name="T9" fmla="*/ 732 h 2396"/>
                  <a:gd name="T10" fmla="*/ 1434 w 2471"/>
                  <a:gd name="T11" fmla="*/ 925 h 2396"/>
                  <a:gd name="T12" fmla="*/ 1455 w 2471"/>
                  <a:gd name="T13" fmla="*/ 1109 h 2396"/>
                  <a:gd name="T14" fmla="*/ 1311 w 2471"/>
                  <a:gd name="T15" fmla="*/ 1142 h 2396"/>
                  <a:gd name="T16" fmla="*/ 926 w 2471"/>
                  <a:gd name="T17" fmla="*/ 1384 h 2396"/>
                  <a:gd name="T18" fmla="*/ 975 w 2471"/>
                  <a:gd name="T19" fmla="*/ 1456 h 2396"/>
                  <a:gd name="T20" fmla="*/ 956 w 2471"/>
                  <a:gd name="T21" fmla="*/ 1624 h 2396"/>
                  <a:gd name="T22" fmla="*/ 782 w 2471"/>
                  <a:gd name="T23" fmla="*/ 1817 h 2396"/>
                  <a:gd name="T24" fmla="*/ 539 w 2471"/>
                  <a:gd name="T25" fmla="*/ 1978 h 2396"/>
                  <a:gd name="T26" fmla="*/ 152 w 2471"/>
                  <a:gd name="T27" fmla="*/ 2026 h 2396"/>
                  <a:gd name="T28" fmla="*/ 19 w 2471"/>
                  <a:gd name="T29" fmla="*/ 2251 h 2396"/>
                  <a:gd name="T30" fmla="*/ 0 w 2471"/>
                  <a:gd name="T31" fmla="*/ 2396 h 2396"/>
                  <a:gd name="T32" fmla="*/ 213 w 2471"/>
                  <a:gd name="T33" fmla="*/ 2179 h 2396"/>
                  <a:gd name="T34" fmla="*/ 629 w 2471"/>
                  <a:gd name="T35" fmla="*/ 2090 h 2396"/>
                  <a:gd name="T36" fmla="*/ 894 w 2471"/>
                  <a:gd name="T37" fmla="*/ 1906 h 2396"/>
                  <a:gd name="T38" fmla="*/ 1230 w 2471"/>
                  <a:gd name="T39" fmla="*/ 1986 h 2396"/>
                  <a:gd name="T40" fmla="*/ 1668 w 2471"/>
                  <a:gd name="T41" fmla="*/ 1906 h 2396"/>
                  <a:gd name="T42" fmla="*/ 1983 w 2471"/>
                  <a:gd name="T43" fmla="*/ 1745 h 2396"/>
                  <a:gd name="T44" fmla="*/ 2014 w 2471"/>
                  <a:gd name="T45" fmla="*/ 1600 h 2396"/>
                  <a:gd name="T46" fmla="*/ 2237 w 2471"/>
                  <a:gd name="T47" fmla="*/ 1496 h 2396"/>
                  <a:gd name="T48" fmla="*/ 2359 w 2471"/>
                  <a:gd name="T49" fmla="*/ 1552 h 2396"/>
                  <a:gd name="T50" fmla="*/ 2471 w 2471"/>
                  <a:gd name="T51" fmla="*/ 1479 h 239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71" h="2396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" name="Freeform 11"/>
              <p:cNvSpPr>
                <a:spLocks/>
              </p:cNvSpPr>
              <p:nvPr userDrawn="1"/>
            </p:nvSpPr>
            <p:spPr bwMode="hidden">
              <a:xfrm>
                <a:off x="2366" y="1067"/>
                <a:ext cx="1399" cy="1349"/>
              </a:xfrm>
              <a:custGeom>
                <a:avLst/>
                <a:gdLst>
                  <a:gd name="T0" fmla="*/ 620 w 1399"/>
                  <a:gd name="T1" fmla="*/ 155 h 1349"/>
                  <a:gd name="T2" fmla="*/ 421 w 1399"/>
                  <a:gd name="T3" fmla="*/ 155 h 1349"/>
                  <a:gd name="T4" fmla="*/ 205 w 1399"/>
                  <a:gd name="T5" fmla="*/ 507 h 1349"/>
                  <a:gd name="T6" fmla="*/ 0 w 1399"/>
                  <a:gd name="T7" fmla="*/ 673 h 1349"/>
                  <a:gd name="T8" fmla="*/ 487 w 1399"/>
                  <a:gd name="T9" fmla="*/ 783 h 1349"/>
                  <a:gd name="T10" fmla="*/ 425 w 1399"/>
                  <a:gd name="T11" fmla="*/ 1009 h 1349"/>
                  <a:gd name="T12" fmla="*/ 617 w 1399"/>
                  <a:gd name="T13" fmla="*/ 1086 h 1349"/>
                  <a:gd name="T14" fmla="*/ 498 w 1399"/>
                  <a:gd name="T15" fmla="*/ 1349 h 1349"/>
                  <a:gd name="T16" fmla="*/ 961 w 1399"/>
                  <a:gd name="T17" fmla="*/ 1035 h 1349"/>
                  <a:gd name="T18" fmla="*/ 926 w 1399"/>
                  <a:gd name="T19" fmla="*/ 776 h 1349"/>
                  <a:gd name="T20" fmla="*/ 1181 w 1399"/>
                  <a:gd name="T21" fmla="*/ 749 h 1349"/>
                  <a:gd name="T22" fmla="*/ 1399 w 1399"/>
                  <a:gd name="T23" fmla="*/ 601 h 1349"/>
                  <a:gd name="T24" fmla="*/ 1315 w 1399"/>
                  <a:gd name="T25" fmla="*/ 416 h 1349"/>
                  <a:gd name="T26" fmla="*/ 1341 w 1399"/>
                  <a:gd name="T27" fmla="*/ 196 h 1349"/>
                  <a:gd name="T28" fmla="*/ 1171 w 1399"/>
                  <a:gd name="T29" fmla="*/ 164 h 1349"/>
                  <a:gd name="T30" fmla="*/ 928 w 1399"/>
                  <a:gd name="T31" fmla="*/ 0 h 1349"/>
                  <a:gd name="T32" fmla="*/ 620 w 1399"/>
                  <a:gd name="T33" fmla="*/ 155 h 134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399" h="134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" name="Freeform 12"/>
              <p:cNvSpPr>
                <a:spLocks/>
              </p:cNvSpPr>
              <p:nvPr userDrawn="1"/>
            </p:nvSpPr>
            <p:spPr bwMode="hidden">
              <a:xfrm>
                <a:off x="4275" y="2031"/>
                <a:ext cx="1256" cy="810"/>
              </a:xfrm>
              <a:custGeom>
                <a:avLst/>
                <a:gdLst>
                  <a:gd name="T0" fmla="*/ 719 w 1256"/>
                  <a:gd name="T1" fmla="*/ 183 h 810"/>
                  <a:gd name="T2" fmla="*/ 760 w 1256"/>
                  <a:gd name="T3" fmla="*/ 33 h 810"/>
                  <a:gd name="T4" fmla="*/ 884 w 1256"/>
                  <a:gd name="T5" fmla="*/ 0 h 810"/>
                  <a:gd name="T6" fmla="*/ 983 w 1256"/>
                  <a:gd name="T7" fmla="*/ 78 h 810"/>
                  <a:gd name="T8" fmla="*/ 1082 w 1256"/>
                  <a:gd name="T9" fmla="*/ 248 h 810"/>
                  <a:gd name="T10" fmla="*/ 1256 w 1256"/>
                  <a:gd name="T11" fmla="*/ 229 h 810"/>
                  <a:gd name="T12" fmla="*/ 1248 w 1256"/>
                  <a:gd name="T13" fmla="*/ 359 h 810"/>
                  <a:gd name="T14" fmla="*/ 1016 w 1256"/>
                  <a:gd name="T15" fmla="*/ 431 h 810"/>
                  <a:gd name="T16" fmla="*/ 879 w 1256"/>
                  <a:gd name="T17" fmla="*/ 417 h 810"/>
                  <a:gd name="T18" fmla="*/ 719 w 1256"/>
                  <a:gd name="T19" fmla="*/ 481 h 810"/>
                  <a:gd name="T20" fmla="*/ 591 w 1256"/>
                  <a:gd name="T21" fmla="*/ 633 h 810"/>
                  <a:gd name="T22" fmla="*/ 423 w 1256"/>
                  <a:gd name="T23" fmla="*/ 537 h 810"/>
                  <a:gd name="T24" fmla="*/ 256 w 1256"/>
                  <a:gd name="T25" fmla="*/ 810 h 810"/>
                  <a:gd name="T26" fmla="*/ 66 w 1256"/>
                  <a:gd name="T27" fmla="*/ 764 h 810"/>
                  <a:gd name="T28" fmla="*/ 0 w 1256"/>
                  <a:gd name="T29" fmla="*/ 601 h 810"/>
                  <a:gd name="T30" fmla="*/ 157 w 1256"/>
                  <a:gd name="T31" fmla="*/ 483 h 810"/>
                  <a:gd name="T32" fmla="*/ 248 w 1256"/>
                  <a:gd name="T33" fmla="*/ 281 h 810"/>
                  <a:gd name="T34" fmla="*/ 438 w 1256"/>
                  <a:gd name="T35" fmla="*/ 150 h 810"/>
                  <a:gd name="T36" fmla="*/ 719 w 1256"/>
                  <a:gd name="T37" fmla="*/ 189 h 81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256" h="810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" name="Freeform 13"/>
              <p:cNvSpPr>
                <a:spLocks/>
              </p:cNvSpPr>
              <p:nvPr userDrawn="1"/>
            </p:nvSpPr>
            <p:spPr bwMode="hidden">
              <a:xfrm>
                <a:off x="2914" y="3476"/>
                <a:ext cx="2848" cy="788"/>
              </a:xfrm>
              <a:custGeom>
                <a:avLst/>
                <a:gdLst>
                  <a:gd name="T0" fmla="*/ 2838 w 2848"/>
                  <a:gd name="T1" fmla="*/ 16 h 788"/>
                  <a:gd name="T2" fmla="*/ 2493 w 2848"/>
                  <a:gd name="T3" fmla="*/ 0 h 788"/>
                  <a:gd name="T4" fmla="*/ 2278 w 2848"/>
                  <a:gd name="T5" fmla="*/ 81 h 788"/>
                  <a:gd name="T6" fmla="*/ 1936 w 2848"/>
                  <a:gd name="T7" fmla="*/ 44 h 788"/>
                  <a:gd name="T8" fmla="*/ 1739 w 2848"/>
                  <a:gd name="T9" fmla="*/ 354 h 788"/>
                  <a:gd name="T10" fmla="*/ 1600 w 2848"/>
                  <a:gd name="T11" fmla="*/ 212 h 788"/>
                  <a:gd name="T12" fmla="*/ 1352 w 2848"/>
                  <a:gd name="T13" fmla="*/ 308 h 788"/>
                  <a:gd name="T14" fmla="*/ 1445 w 2848"/>
                  <a:gd name="T15" fmla="*/ 515 h 788"/>
                  <a:gd name="T16" fmla="*/ 1072 w 2848"/>
                  <a:gd name="T17" fmla="*/ 412 h 788"/>
                  <a:gd name="T18" fmla="*/ 888 w 2848"/>
                  <a:gd name="T19" fmla="*/ 540 h 788"/>
                  <a:gd name="T20" fmla="*/ 0 w 2848"/>
                  <a:gd name="T21" fmla="*/ 660 h 788"/>
                  <a:gd name="T22" fmla="*/ 288 w 2848"/>
                  <a:gd name="T23" fmla="*/ 788 h 788"/>
                  <a:gd name="T24" fmla="*/ 1040 w 2848"/>
                  <a:gd name="T25" fmla="*/ 676 h 788"/>
                  <a:gd name="T26" fmla="*/ 1272 w 2848"/>
                  <a:gd name="T27" fmla="*/ 748 h 788"/>
                  <a:gd name="T28" fmla="*/ 2096 w 2848"/>
                  <a:gd name="T29" fmla="*/ 691 h 788"/>
                  <a:gd name="T30" fmla="*/ 2320 w 2848"/>
                  <a:gd name="T31" fmla="*/ 748 h 788"/>
                  <a:gd name="T32" fmla="*/ 2456 w 2848"/>
                  <a:gd name="T33" fmla="*/ 596 h 788"/>
                  <a:gd name="T34" fmla="*/ 2712 w 2848"/>
                  <a:gd name="T35" fmla="*/ 716 h 788"/>
                  <a:gd name="T36" fmla="*/ 2716 w 2848"/>
                  <a:gd name="T37" fmla="*/ 339 h 788"/>
                  <a:gd name="T38" fmla="*/ 2848 w 2848"/>
                  <a:gd name="T39" fmla="*/ 258 h 78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848" h="78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" name="Freeform 14"/>
              <p:cNvSpPr>
                <a:spLocks/>
              </p:cNvSpPr>
              <p:nvPr userDrawn="1"/>
            </p:nvSpPr>
            <p:spPr bwMode="hidden">
              <a:xfrm>
                <a:off x="5443" y="922"/>
                <a:ext cx="319" cy="854"/>
              </a:xfrm>
              <a:custGeom>
                <a:avLst/>
                <a:gdLst>
                  <a:gd name="T0" fmla="*/ 0 w 319"/>
                  <a:gd name="T1" fmla="*/ 0 h 854"/>
                  <a:gd name="T2" fmla="*/ 106 w 319"/>
                  <a:gd name="T3" fmla="*/ 313 h 854"/>
                  <a:gd name="T4" fmla="*/ 106 w 319"/>
                  <a:gd name="T5" fmla="*/ 634 h 854"/>
                  <a:gd name="T6" fmla="*/ 268 w 319"/>
                  <a:gd name="T7" fmla="*/ 854 h 854"/>
                  <a:gd name="T8" fmla="*/ 278 w 319"/>
                  <a:gd name="T9" fmla="*/ 577 h 854"/>
                  <a:gd name="T10" fmla="*/ 238 w 319"/>
                  <a:gd name="T11" fmla="*/ 400 h 854"/>
                  <a:gd name="T12" fmla="*/ 319 w 319"/>
                  <a:gd name="T13" fmla="*/ 240 h 85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9" h="854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" name="Freeform 15"/>
              <p:cNvSpPr>
                <a:spLocks/>
              </p:cNvSpPr>
              <p:nvPr userDrawn="1"/>
            </p:nvSpPr>
            <p:spPr bwMode="hidden">
              <a:xfrm>
                <a:off x="4954" y="3568"/>
                <a:ext cx="646" cy="392"/>
              </a:xfrm>
              <a:custGeom>
                <a:avLst/>
                <a:gdLst>
                  <a:gd name="T0" fmla="*/ 504 w 646"/>
                  <a:gd name="T1" fmla="*/ 0 h 392"/>
                  <a:gd name="T2" fmla="*/ 320 w 646"/>
                  <a:gd name="T3" fmla="*/ 61 h 392"/>
                  <a:gd name="T4" fmla="*/ 238 w 646"/>
                  <a:gd name="T5" fmla="*/ 109 h 392"/>
                  <a:gd name="T6" fmla="*/ 144 w 646"/>
                  <a:gd name="T7" fmla="*/ 216 h 392"/>
                  <a:gd name="T8" fmla="*/ 0 w 646"/>
                  <a:gd name="T9" fmla="*/ 392 h 392"/>
                  <a:gd name="T10" fmla="*/ 360 w 646"/>
                  <a:gd name="T11" fmla="*/ 263 h 392"/>
                  <a:gd name="T12" fmla="*/ 432 w 646"/>
                  <a:gd name="T13" fmla="*/ 182 h 392"/>
                  <a:gd name="T14" fmla="*/ 646 w 646"/>
                  <a:gd name="T15" fmla="*/ 142 h 392"/>
                  <a:gd name="T16" fmla="*/ 504 w 646"/>
                  <a:gd name="T17" fmla="*/ 0 h 39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46" h="392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" name="Freeform 16"/>
              <p:cNvSpPr>
                <a:spLocks/>
              </p:cNvSpPr>
              <p:nvPr userDrawn="1"/>
            </p:nvSpPr>
            <p:spPr bwMode="hidden">
              <a:xfrm>
                <a:off x="50" y="2400"/>
                <a:ext cx="2736" cy="1920"/>
              </a:xfrm>
              <a:custGeom>
                <a:avLst/>
                <a:gdLst>
                  <a:gd name="T0" fmla="*/ 0 w 2736"/>
                  <a:gd name="T1" fmla="*/ 0 h 1920"/>
                  <a:gd name="T2" fmla="*/ 96 w 2736"/>
                  <a:gd name="T3" fmla="*/ 336 h 1920"/>
                  <a:gd name="T4" fmla="*/ 384 w 2736"/>
                  <a:gd name="T5" fmla="*/ 384 h 1920"/>
                  <a:gd name="T6" fmla="*/ 576 w 2736"/>
                  <a:gd name="T7" fmla="*/ 720 h 1920"/>
                  <a:gd name="T8" fmla="*/ 528 w 2736"/>
                  <a:gd name="T9" fmla="*/ 960 h 1920"/>
                  <a:gd name="T10" fmla="*/ 672 w 2736"/>
                  <a:gd name="T11" fmla="*/ 1104 h 1920"/>
                  <a:gd name="T12" fmla="*/ 576 w 2736"/>
                  <a:gd name="T13" fmla="*/ 1392 h 1920"/>
                  <a:gd name="T14" fmla="*/ 624 w 2736"/>
                  <a:gd name="T15" fmla="*/ 1632 h 1920"/>
                  <a:gd name="T16" fmla="*/ 1488 w 2736"/>
                  <a:gd name="T17" fmla="*/ 1872 h 1920"/>
                  <a:gd name="T18" fmla="*/ 1680 w 2736"/>
                  <a:gd name="T19" fmla="*/ 1728 h 1920"/>
                  <a:gd name="T20" fmla="*/ 2208 w 2736"/>
                  <a:gd name="T21" fmla="*/ 1728 h 1920"/>
                  <a:gd name="T22" fmla="*/ 2304 w 2736"/>
                  <a:gd name="T23" fmla="*/ 1632 h 1920"/>
                  <a:gd name="T24" fmla="*/ 2736 w 2736"/>
                  <a:gd name="T25" fmla="*/ 1872 h 1920"/>
                  <a:gd name="T26" fmla="*/ 2640 w 2736"/>
                  <a:gd name="T27" fmla="*/ 1920 h 1920"/>
                  <a:gd name="T28" fmla="*/ 2304 w 2736"/>
                  <a:gd name="T29" fmla="*/ 1824 h 1920"/>
                  <a:gd name="T30" fmla="*/ 2160 w 2736"/>
                  <a:gd name="T31" fmla="*/ 1872 h 1920"/>
                  <a:gd name="T32" fmla="*/ 1632 w 2736"/>
                  <a:gd name="T33" fmla="*/ 1920 h 1920"/>
                  <a:gd name="T34" fmla="*/ 1440 w 2736"/>
                  <a:gd name="T35" fmla="*/ 1920 h 1920"/>
                  <a:gd name="T36" fmla="*/ 480 w 2736"/>
                  <a:gd name="T37" fmla="*/ 1824 h 1920"/>
                  <a:gd name="T38" fmla="*/ 192 w 2736"/>
                  <a:gd name="T39" fmla="*/ 1872 h 1920"/>
                  <a:gd name="T40" fmla="*/ 96 w 2736"/>
                  <a:gd name="T41" fmla="*/ 1680 h 1920"/>
                  <a:gd name="T42" fmla="*/ 288 w 2736"/>
                  <a:gd name="T43" fmla="*/ 1440 h 1920"/>
                  <a:gd name="T44" fmla="*/ 336 w 2736"/>
                  <a:gd name="T45" fmla="*/ 1104 h 1920"/>
                  <a:gd name="T46" fmla="*/ 144 w 2736"/>
                  <a:gd name="T47" fmla="*/ 864 h 1920"/>
                  <a:gd name="T48" fmla="*/ 240 w 2736"/>
                  <a:gd name="T49" fmla="*/ 624 h 1920"/>
                  <a:gd name="T50" fmla="*/ 48 w 2736"/>
                  <a:gd name="T51" fmla="*/ 528 h 1920"/>
                  <a:gd name="T52" fmla="*/ 0 w 2736"/>
                  <a:gd name="T53" fmla="*/ 0 h 192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736" h="1920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bg2"/>
                        </a:gs>
                        <a:gs pos="100000">
                          <a:schemeClr val="bg1"/>
                        </a:gs>
                      </a:gsLst>
                      <a:lin ang="189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17"/>
            <p:cNvGrpSpPr>
              <a:grpSpLocks/>
            </p:cNvGrpSpPr>
            <p:nvPr userDrawn="1"/>
          </p:nvGrpSpPr>
          <p:grpSpPr bwMode="auto">
            <a:xfrm>
              <a:off x="0" y="2291"/>
              <a:ext cx="1385" cy="1702"/>
              <a:chOff x="0" y="2291"/>
              <a:chExt cx="1385" cy="1702"/>
            </a:xfrm>
          </p:grpSpPr>
          <p:sp>
            <p:nvSpPr>
              <p:cNvPr id="7" name="Rectangle 18"/>
              <p:cNvSpPr>
                <a:spLocks noChangeArrowheads="1"/>
              </p:cNvSpPr>
              <p:nvPr userDrawn="1"/>
            </p:nvSpPr>
            <p:spPr bwMode="ltGray">
              <a:xfrm rot="6798887">
                <a:off x="62" y="3883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Rectangle 19"/>
              <p:cNvSpPr>
                <a:spLocks noChangeArrowheads="1"/>
              </p:cNvSpPr>
              <p:nvPr userDrawn="1"/>
            </p:nvSpPr>
            <p:spPr bwMode="ltGray">
              <a:xfrm rot="6798887">
                <a:off x="33" y="388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ectangle 20"/>
              <p:cNvSpPr>
                <a:spLocks noChangeArrowheads="1"/>
              </p:cNvSpPr>
              <p:nvPr userDrawn="1"/>
            </p:nvSpPr>
            <p:spPr bwMode="ltGray">
              <a:xfrm rot="6798887">
                <a:off x="6" y="3875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Rectangle 21"/>
              <p:cNvSpPr>
                <a:spLocks noChangeArrowheads="1"/>
              </p:cNvSpPr>
              <p:nvPr userDrawn="1"/>
            </p:nvSpPr>
            <p:spPr bwMode="ltGray">
              <a:xfrm rot="5999912">
                <a:off x="209" y="388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22"/>
              <p:cNvSpPr>
                <a:spLocks noChangeArrowheads="1"/>
              </p:cNvSpPr>
              <p:nvPr userDrawn="1"/>
            </p:nvSpPr>
            <p:spPr bwMode="ltGray">
              <a:xfrm rot="5999912">
                <a:off x="182" y="388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Rectangle 23"/>
              <p:cNvSpPr>
                <a:spLocks noChangeArrowheads="1"/>
              </p:cNvSpPr>
              <p:nvPr userDrawn="1"/>
            </p:nvSpPr>
            <p:spPr bwMode="ltGray">
              <a:xfrm rot="6250138">
                <a:off x="152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24"/>
              <p:cNvSpPr>
                <a:spLocks noChangeArrowheads="1"/>
              </p:cNvSpPr>
              <p:nvPr userDrawn="1"/>
            </p:nvSpPr>
            <p:spPr bwMode="ltGray">
              <a:xfrm rot="6238076">
                <a:off x="123" y="388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Rectangle 25"/>
              <p:cNvSpPr>
                <a:spLocks noChangeArrowheads="1"/>
              </p:cNvSpPr>
              <p:nvPr userDrawn="1"/>
            </p:nvSpPr>
            <p:spPr bwMode="ltGray">
              <a:xfrm rot="5380717">
                <a:off x="363" y="386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Rectangle 26"/>
              <p:cNvSpPr>
                <a:spLocks noChangeArrowheads="1"/>
              </p:cNvSpPr>
              <p:nvPr userDrawn="1"/>
            </p:nvSpPr>
            <p:spPr bwMode="ltGray">
              <a:xfrm rot="5380717">
                <a:off x="332" y="387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Rectangle 27"/>
              <p:cNvSpPr>
                <a:spLocks noChangeArrowheads="1"/>
              </p:cNvSpPr>
              <p:nvPr userDrawn="1"/>
            </p:nvSpPr>
            <p:spPr bwMode="ltGray">
              <a:xfrm rot="5583200">
                <a:off x="302" y="387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28"/>
              <p:cNvSpPr>
                <a:spLocks noChangeArrowheads="1"/>
              </p:cNvSpPr>
              <p:nvPr userDrawn="1"/>
            </p:nvSpPr>
            <p:spPr bwMode="ltGray">
              <a:xfrm rot="5737625">
                <a:off x="270" y="388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Rectangle 29"/>
              <p:cNvSpPr>
                <a:spLocks noChangeArrowheads="1"/>
              </p:cNvSpPr>
              <p:nvPr userDrawn="1"/>
            </p:nvSpPr>
            <p:spPr bwMode="ltGray">
              <a:xfrm rot="4715477">
                <a:off x="516" y="3829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Rectangle 30"/>
              <p:cNvSpPr>
                <a:spLocks noChangeArrowheads="1"/>
              </p:cNvSpPr>
              <p:nvPr userDrawn="1"/>
            </p:nvSpPr>
            <p:spPr bwMode="ltGray">
              <a:xfrm rot="4924949">
                <a:off x="486" y="38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ectangle 31"/>
              <p:cNvSpPr>
                <a:spLocks noChangeArrowheads="1"/>
              </p:cNvSpPr>
              <p:nvPr userDrawn="1"/>
            </p:nvSpPr>
            <p:spPr bwMode="ltGray">
              <a:xfrm rot="4924949">
                <a:off x="456" y="38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Rectangle 32"/>
              <p:cNvSpPr>
                <a:spLocks noChangeArrowheads="1"/>
              </p:cNvSpPr>
              <p:nvPr userDrawn="1"/>
            </p:nvSpPr>
            <p:spPr bwMode="ltGray">
              <a:xfrm rot="5041352">
                <a:off x="426" y="3851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Rectangle 33"/>
              <p:cNvSpPr>
                <a:spLocks noChangeArrowheads="1"/>
              </p:cNvSpPr>
              <p:nvPr userDrawn="1"/>
            </p:nvSpPr>
            <p:spPr bwMode="ltGray">
              <a:xfrm rot="3816889">
                <a:off x="664" y="376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Rectangle 34"/>
              <p:cNvSpPr>
                <a:spLocks noChangeArrowheads="1"/>
              </p:cNvSpPr>
              <p:nvPr userDrawn="1"/>
            </p:nvSpPr>
            <p:spPr bwMode="ltGray">
              <a:xfrm rot="3816889">
                <a:off x="634" y="378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Rectangle 35"/>
              <p:cNvSpPr>
                <a:spLocks noChangeArrowheads="1"/>
              </p:cNvSpPr>
              <p:nvPr userDrawn="1"/>
            </p:nvSpPr>
            <p:spPr bwMode="ltGray">
              <a:xfrm rot="4104184">
                <a:off x="605" y="3791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Rectangle 36"/>
              <p:cNvSpPr>
                <a:spLocks noChangeArrowheads="1"/>
              </p:cNvSpPr>
              <p:nvPr userDrawn="1"/>
            </p:nvSpPr>
            <p:spPr bwMode="ltGray">
              <a:xfrm rot="4325343">
                <a:off x="575" y="380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Rectangle 37"/>
              <p:cNvSpPr>
                <a:spLocks noChangeArrowheads="1"/>
              </p:cNvSpPr>
              <p:nvPr userDrawn="1"/>
            </p:nvSpPr>
            <p:spPr bwMode="ltGray">
              <a:xfrm rot="3368036">
                <a:off x="799" y="3683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Rectangle 38"/>
              <p:cNvSpPr>
                <a:spLocks noChangeArrowheads="1"/>
              </p:cNvSpPr>
              <p:nvPr userDrawn="1"/>
            </p:nvSpPr>
            <p:spPr bwMode="ltGray">
              <a:xfrm rot="3368036">
                <a:off x="772" y="3699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Rectangle 39"/>
              <p:cNvSpPr>
                <a:spLocks noChangeArrowheads="1"/>
              </p:cNvSpPr>
              <p:nvPr userDrawn="1"/>
            </p:nvSpPr>
            <p:spPr bwMode="ltGray">
              <a:xfrm rot="3368036">
                <a:off x="745" y="3717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Rectangle 40"/>
              <p:cNvSpPr>
                <a:spLocks noChangeArrowheads="1"/>
              </p:cNvSpPr>
              <p:nvPr userDrawn="1"/>
            </p:nvSpPr>
            <p:spPr bwMode="ltGray">
              <a:xfrm rot="3816889">
                <a:off x="717" y="37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Rectangle 41"/>
              <p:cNvSpPr>
                <a:spLocks noChangeArrowheads="1"/>
              </p:cNvSpPr>
              <p:nvPr userDrawn="1"/>
            </p:nvSpPr>
            <p:spPr bwMode="ltGray">
              <a:xfrm rot="2302266">
                <a:off x="923" y="358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Rectangle 42"/>
              <p:cNvSpPr>
                <a:spLocks noChangeArrowheads="1"/>
              </p:cNvSpPr>
              <p:nvPr userDrawn="1"/>
            </p:nvSpPr>
            <p:spPr bwMode="ltGray">
              <a:xfrm rot="2302266">
                <a:off x="899" y="360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Rectangle 43"/>
              <p:cNvSpPr>
                <a:spLocks noChangeArrowheads="1"/>
              </p:cNvSpPr>
              <p:nvPr userDrawn="1"/>
            </p:nvSpPr>
            <p:spPr bwMode="ltGray">
              <a:xfrm rot="2707562">
                <a:off x="876" y="36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Rectangle 44"/>
              <p:cNvSpPr>
                <a:spLocks noChangeArrowheads="1"/>
              </p:cNvSpPr>
              <p:nvPr userDrawn="1"/>
            </p:nvSpPr>
            <p:spPr bwMode="ltGray">
              <a:xfrm rot="2707562">
                <a:off x="850" y="364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Rectangle 45"/>
              <p:cNvSpPr>
                <a:spLocks noChangeArrowheads="1"/>
              </p:cNvSpPr>
              <p:nvPr userDrawn="1"/>
            </p:nvSpPr>
            <p:spPr bwMode="ltGray">
              <a:xfrm rot="1525830">
                <a:off x="1027" y="3473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Rectangle 46"/>
              <p:cNvSpPr>
                <a:spLocks noChangeArrowheads="1"/>
              </p:cNvSpPr>
              <p:nvPr userDrawn="1"/>
            </p:nvSpPr>
            <p:spPr bwMode="ltGray">
              <a:xfrm rot="1525830">
                <a:off x="1009" y="349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Rectangle 47"/>
              <p:cNvSpPr>
                <a:spLocks noChangeArrowheads="1"/>
              </p:cNvSpPr>
              <p:nvPr userDrawn="1"/>
            </p:nvSpPr>
            <p:spPr bwMode="ltGray">
              <a:xfrm rot="1788117">
                <a:off x="990" y="351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Rectangle 48"/>
              <p:cNvSpPr>
                <a:spLocks noChangeArrowheads="1"/>
              </p:cNvSpPr>
              <p:nvPr userDrawn="1"/>
            </p:nvSpPr>
            <p:spPr bwMode="ltGray">
              <a:xfrm rot="1788117">
                <a:off x="969" y="354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Rectangle 49"/>
              <p:cNvSpPr>
                <a:spLocks noChangeArrowheads="1"/>
              </p:cNvSpPr>
              <p:nvPr userDrawn="1"/>
            </p:nvSpPr>
            <p:spPr bwMode="ltGray">
              <a:xfrm rot="841630">
                <a:off x="1113" y="3355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Rectangle 50"/>
              <p:cNvSpPr>
                <a:spLocks noChangeArrowheads="1"/>
              </p:cNvSpPr>
              <p:nvPr userDrawn="1"/>
            </p:nvSpPr>
            <p:spPr bwMode="ltGray">
              <a:xfrm rot="841630">
                <a:off x="1100" y="337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Rectangle 51"/>
              <p:cNvSpPr>
                <a:spLocks noChangeArrowheads="1"/>
              </p:cNvSpPr>
              <p:nvPr userDrawn="1"/>
            </p:nvSpPr>
            <p:spPr bwMode="ltGray">
              <a:xfrm rot="1308689">
                <a:off x="1086" y="3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Rectangle 52"/>
              <p:cNvSpPr>
                <a:spLocks noChangeArrowheads="1"/>
              </p:cNvSpPr>
              <p:nvPr userDrawn="1"/>
            </p:nvSpPr>
            <p:spPr bwMode="ltGray">
              <a:xfrm rot="1308689">
                <a:off x="1064" y="3425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Rectangle 53"/>
              <p:cNvSpPr>
                <a:spLocks noChangeArrowheads="1"/>
              </p:cNvSpPr>
              <p:nvPr userDrawn="1"/>
            </p:nvSpPr>
            <p:spPr bwMode="ltGray">
              <a:xfrm rot="469913">
                <a:off x="1172" y="3225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54"/>
              <p:cNvSpPr>
                <a:spLocks noChangeArrowheads="1"/>
              </p:cNvSpPr>
              <p:nvPr userDrawn="1"/>
            </p:nvSpPr>
            <p:spPr bwMode="ltGray">
              <a:xfrm rot="559869">
                <a:off x="1162" y="325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Rectangle 55"/>
              <p:cNvSpPr>
                <a:spLocks noChangeArrowheads="1"/>
              </p:cNvSpPr>
              <p:nvPr userDrawn="1"/>
            </p:nvSpPr>
            <p:spPr bwMode="ltGray">
              <a:xfrm rot="734079">
                <a:off x="1154" y="327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Rectangle 56"/>
              <p:cNvSpPr>
                <a:spLocks noChangeArrowheads="1"/>
              </p:cNvSpPr>
              <p:nvPr userDrawn="1"/>
            </p:nvSpPr>
            <p:spPr bwMode="ltGray">
              <a:xfrm rot="734079">
                <a:off x="1141" y="330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Rectangle 57"/>
              <p:cNvSpPr>
                <a:spLocks noChangeArrowheads="1"/>
              </p:cNvSpPr>
              <p:nvPr userDrawn="1"/>
            </p:nvSpPr>
            <p:spPr bwMode="ltGray">
              <a:xfrm rot="-293905">
                <a:off x="1211" y="309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Rectangle 58"/>
              <p:cNvSpPr>
                <a:spLocks noChangeArrowheads="1"/>
              </p:cNvSpPr>
              <p:nvPr userDrawn="1"/>
            </p:nvSpPr>
            <p:spPr bwMode="ltGray">
              <a:xfrm rot="-8">
                <a:off x="1201" y="312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Rectangle 59"/>
              <p:cNvSpPr>
                <a:spLocks noChangeArrowheads="1"/>
              </p:cNvSpPr>
              <p:nvPr userDrawn="1"/>
            </p:nvSpPr>
            <p:spPr bwMode="ltGray">
              <a:xfrm rot="-8">
                <a:off x="1200" y="3147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ectangle 60"/>
              <p:cNvSpPr>
                <a:spLocks noChangeArrowheads="1"/>
              </p:cNvSpPr>
              <p:nvPr userDrawn="1"/>
            </p:nvSpPr>
            <p:spPr bwMode="ltGray">
              <a:xfrm rot="214188">
                <a:off x="1189" y="3173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Rectangle 61"/>
              <p:cNvSpPr>
                <a:spLocks noChangeArrowheads="1"/>
              </p:cNvSpPr>
              <p:nvPr userDrawn="1"/>
            </p:nvSpPr>
            <p:spPr bwMode="ltGray">
              <a:xfrm rot="-682388">
                <a:off x="1219" y="296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Rectangle 62"/>
              <p:cNvSpPr>
                <a:spLocks noChangeArrowheads="1"/>
              </p:cNvSpPr>
              <p:nvPr userDrawn="1"/>
            </p:nvSpPr>
            <p:spPr bwMode="ltGray">
              <a:xfrm rot="-480400">
                <a:off x="1220" y="2991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Rectangle 63"/>
              <p:cNvSpPr>
                <a:spLocks noChangeArrowheads="1"/>
              </p:cNvSpPr>
              <p:nvPr userDrawn="1"/>
            </p:nvSpPr>
            <p:spPr bwMode="ltGray">
              <a:xfrm rot="-480400">
                <a:off x="1220" y="30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Rectangle 64"/>
              <p:cNvSpPr>
                <a:spLocks noChangeArrowheads="1"/>
              </p:cNvSpPr>
              <p:nvPr userDrawn="1"/>
            </p:nvSpPr>
            <p:spPr bwMode="ltGray">
              <a:xfrm rot="-270546">
                <a:off x="1219" y="3041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Rectangle 65"/>
              <p:cNvSpPr>
                <a:spLocks noChangeArrowheads="1"/>
              </p:cNvSpPr>
              <p:nvPr userDrawn="1"/>
            </p:nvSpPr>
            <p:spPr bwMode="ltGray">
              <a:xfrm rot="-1132286">
                <a:off x="1207" y="2843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Rectangle 66"/>
              <p:cNvSpPr>
                <a:spLocks noChangeArrowheads="1"/>
              </p:cNvSpPr>
              <p:nvPr userDrawn="1"/>
            </p:nvSpPr>
            <p:spPr bwMode="ltGray">
              <a:xfrm rot="-969272">
                <a:off x="1213" y="286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67"/>
              <p:cNvSpPr>
                <a:spLocks noChangeArrowheads="1"/>
              </p:cNvSpPr>
              <p:nvPr userDrawn="1"/>
            </p:nvSpPr>
            <p:spPr bwMode="ltGray">
              <a:xfrm rot="-969272">
                <a:off x="1216" y="288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68"/>
              <p:cNvSpPr>
                <a:spLocks noChangeArrowheads="1"/>
              </p:cNvSpPr>
              <p:nvPr userDrawn="1"/>
            </p:nvSpPr>
            <p:spPr bwMode="ltGray">
              <a:xfrm rot="-806259">
                <a:off x="1219" y="29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Rectangle 69"/>
              <p:cNvSpPr>
                <a:spLocks noChangeArrowheads="1"/>
              </p:cNvSpPr>
              <p:nvPr userDrawn="1"/>
            </p:nvSpPr>
            <p:spPr bwMode="ltGray">
              <a:xfrm rot="-1543941">
                <a:off x="1165" y="272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Rectangle 70"/>
              <p:cNvSpPr>
                <a:spLocks noChangeArrowheads="1"/>
              </p:cNvSpPr>
              <p:nvPr userDrawn="1"/>
            </p:nvSpPr>
            <p:spPr bwMode="ltGray">
              <a:xfrm rot="-1341953">
                <a:off x="1176" y="2752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Rectangle 71"/>
              <p:cNvSpPr>
                <a:spLocks noChangeArrowheads="1"/>
              </p:cNvSpPr>
              <p:nvPr userDrawn="1"/>
            </p:nvSpPr>
            <p:spPr bwMode="ltGray">
              <a:xfrm rot="-1341953">
                <a:off x="1184" y="277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Rectangle 72"/>
              <p:cNvSpPr>
                <a:spLocks noChangeArrowheads="1"/>
              </p:cNvSpPr>
              <p:nvPr userDrawn="1"/>
            </p:nvSpPr>
            <p:spPr bwMode="ltGray">
              <a:xfrm rot="-1341953">
                <a:off x="1194" y="279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Rectangle 73"/>
              <p:cNvSpPr>
                <a:spLocks noChangeArrowheads="1"/>
              </p:cNvSpPr>
              <p:nvPr userDrawn="1"/>
            </p:nvSpPr>
            <p:spPr bwMode="ltGray">
              <a:xfrm rot="-1928746">
                <a:off x="1101" y="262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Rectangle 74"/>
              <p:cNvSpPr>
                <a:spLocks noChangeArrowheads="1"/>
              </p:cNvSpPr>
              <p:nvPr userDrawn="1"/>
            </p:nvSpPr>
            <p:spPr bwMode="ltGray">
              <a:xfrm rot="-1844175">
                <a:off x="1114" y="264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Rectangle 75"/>
              <p:cNvSpPr>
                <a:spLocks noChangeArrowheads="1"/>
              </p:cNvSpPr>
              <p:nvPr userDrawn="1"/>
            </p:nvSpPr>
            <p:spPr bwMode="ltGray">
              <a:xfrm rot="-1752383">
                <a:off x="1129" y="266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Rectangle 76"/>
              <p:cNvSpPr>
                <a:spLocks noChangeArrowheads="1"/>
              </p:cNvSpPr>
              <p:nvPr userDrawn="1"/>
            </p:nvSpPr>
            <p:spPr bwMode="ltGray">
              <a:xfrm rot="-1752383">
                <a:off x="1142" y="268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Rectangle 77"/>
              <p:cNvSpPr>
                <a:spLocks noChangeArrowheads="1"/>
              </p:cNvSpPr>
              <p:nvPr userDrawn="1"/>
            </p:nvSpPr>
            <p:spPr bwMode="ltGray">
              <a:xfrm rot="-2466736">
                <a:off x="1014" y="253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Rectangle 78"/>
              <p:cNvSpPr>
                <a:spLocks noChangeArrowheads="1"/>
              </p:cNvSpPr>
              <p:nvPr userDrawn="1"/>
            </p:nvSpPr>
            <p:spPr bwMode="ltGray">
              <a:xfrm rot="-2466736">
                <a:off x="1035" y="255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Rectangle 79"/>
              <p:cNvSpPr>
                <a:spLocks noChangeArrowheads="1"/>
              </p:cNvSpPr>
              <p:nvPr userDrawn="1"/>
            </p:nvSpPr>
            <p:spPr bwMode="ltGray">
              <a:xfrm rot="-2466736">
                <a:off x="1050" y="257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Rectangle 80"/>
              <p:cNvSpPr>
                <a:spLocks noChangeArrowheads="1"/>
              </p:cNvSpPr>
              <p:nvPr userDrawn="1"/>
            </p:nvSpPr>
            <p:spPr bwMode="ltGray">
              <a:xfrm rot="-2342866">
                <a:off x="1068" y="2590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Freeform 81"/>
              <p:cNvSpPr>
                <a:spLocks/>
              </p:cNvSpPr>
              <p:nvPr userDrawn="1"/>
            </p:nvSpPr>
            <p:spPr bwMode="ltGray">
              <a:xfrm>
                <a:off x="486" y="2563"/>
                <a:ext cx="180" cy="151"/>
              </a:xfrm>
              <a:custGeom>
                <a:avLst/>
                <a:gdLst>
                  <a:gd name="T0" fmla="*/ 0 w 180"/>
                  <a:gd name="T1" fmla="*/ 144 h 151"/>
                  <a:gd name="T2" fmla="*/ 28 w 180"/>
                  <a:gd name="T3" fmla="*/ 147 h 151"/>
                  <a:gd name="T4" fmla="*/ 64 w 180"/>
                  <a:gd name="T5" fmla="*/ 46 h 151"/>
                  <a:gd name="T6" fmla="*/ 94 w 180"/>
                  <a:gd name="T7" fmla="*/ 151 h 151"/>
                  <a:gd name="T8" fmla="*/ 129 w 180"/>
                  <a:gd name="T9" fmla="*/ 151 h 151"/>
                  <a:gd name="T10" fmla="*/ 180 w 180"/>
                  <a:gd name="T11" fmla="*/ 9 h 151"/>
                  <a:gd name="T12" fmla="*/ 148 w 180"/>
                  <a:gd name="T13" fmla="*/ 10 h 151"/>
                  <a:gd name="T14" fmla="*/ 112 w 180"/>
                  <a:gd name="T15" fmla="*/ 112 h 151"/>
                  <a:gd name="T16" fmla="*/ 79 w 180"/>
                  <a:gd name="T17" fmla="*/ 0 h 151"/>
                  <a:gd name="T18" fmla="*/ 48 w 180"/>
                  <a:gd name="T19" fmla="*/ 0 h 151"/>
                  <a:gd name="T20" fmla="*/ 0 w 180"/>
                  <a:gd name="T21" fmla="*/ 144 h 1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0" h="151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Rectangle 82"/>
              <p:cNvSpPr>
                <a:spLocks noChangeArrowheads="1"/>
              </p:cNvSpPr>
              <p:nvPr userDrawn="1"/>
            </p:nvSpPr>
            <p:spPr bwMode="ltGray">
              <a:xfrm rot="6575641">
                <a:off x="-217" y="3138"/>
                <a:ext cx="122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Rectangle 83"/>
              <p:cNvSpPr>
                <a:spLocks noChangeArrowheads="1"/>
              </p:cNvSpPr>
              <p:nvPr userDrawn="1"/>
            </p:nvSpPr>
            <p:spPr bwMode="ltGray">
              <a:xfrm rot="238799">
                <a:off x="4" y="3146"/>
                <a:ext cx="103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Rectangle 84"/>
              <p:cNvSpPr>
                <a:spLocks noChangeArrowheads="1"/>
              </p:cNvSpPr>
              <p:nvPr userDrawn="1"/>
            </p:nvSpPr>
            <p:spPr bwMode="ltGray">
              <a:xfrm rot="-2957028">
                <a:off x="907" y="2473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Rectangle 85"/>
              <p:cNvSpPr>
                <a:spLocks noChangeArrowheads="1"/>
              </p:cNvSpPr>
              <p:nvPr userDrawn="1"/>
            </p:nvSpPr>
            <p:spPr bwMode="ltGray">
              <a:xfrm rot="-2957028">
                <a:off x="930" y="248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Rectangle 86"/>
              <p:cNvSpPr>
                <a:spLocks noChangeArrowheads="1"/>
              </p:cNvSpPr>
              <p:nvPr userDrawn="1"/>
            </p:nvSpPr>
            <p:spPr bwMode="ltGray">
              <a:xfrm rot="-2957028">
                <a:off x="954" y="249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Rectangle 87"/>
              <p:cNvSpPr>
                <a:spLocks noChangeArrowheads="1"/>
              </p:cNvSpPr>
              <p:nvPr userDrawn="1"/>
            </p:nvSpPr>
            <p:spPr bwMode="ltGray">
              <a:xfrm rot="-2661033">
                <a:off x="974" y="2509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Rectangle 88"/>
              <p:cNvSpPr>
                <a:spLocks noChangeArrowheads="1"/>
              </p:cNvSpPr>
              <p:nvPr userDrawn="1"/>
            </p:nvSpPr>
            <p:spPr bwMode="ltGray">
              <a:xfrm rot="-3638503">
                <a:off x="788" y="242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Rectangle 89"/>
              <p:cNvSpPr>
                <a:spLocks noChangeArrowheads="1"/>
              </p:cNvSpPr>
              <p:nvPr userDrawn="1"/>
            </p:nvSpPr>
            <p:spPr bwMode="ltGray">
              <a:xfrm rot="-3638503">
                <a:off x="815" y="243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Rectangle 90"/>
              <p:cNvSpPr>
                <a:spLocks noChangeArrowheads="1"/>
              </p:cNvSpPr>
              <p:nvPr userDrawn="1"/>
            </p:nvSpPr>
            <p:spPr bwMode="ltGray">
              <a:xfrm rot="-3514633">
                <a:off x="837" y="2441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Rectangle 91"/>
              <p:cNvSpPr>
                <a:spLocks noChangeArrowheads="1"/>
              </p:cNvSpPr>
              <p:nvPr userDrawn="1"/>
            </p:nvSpPr>
            <p:spPr bwMode="ltGray">
              <a:xfrm rot="-3220799">
                <a:off x="862" y="2453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" name="Rectangle 92"/>
              <p:cNvSpPr>
                <a:spLocks noChangeArrowheads="1"/>
              </p:cNvSpPr>
              <p:nvPr userDrawn="1"/>
            </p:nvSpPr>
            <p:spPr bwMode="ltGray">
              <a:xfrm rot="-4338250">
                <a:off x="649" y="239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Rectangle 93"/>
              <p:cNvSpPr>
                <a:spLocks noChangeArrowheads="1"/>
              </p:cNvSpPr>
              <p:nvPr userDrawn="1"/>
            </p:nvSpPr>
            <p:spPr bwMode="ltGray">
              <a:xfrm rot="-4250359">
                <a:off x="677" y="240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Rectangle 94"/>
              <p:cNvSpPr>
                <a:spLocks noChangeArrowheads="1"/>
              </p:cNvSpPr>
              <p:nvPr userDrawn="1"/>
            </p:nvSpPr>
            <p:spPr bwMode="ltGray">
              <a:xfrm rot="-4250359">
                <a:off x="707" y="2407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Rectangle 95"/>
              <p:cNvSpPr>
                <a:spLocks noChangeArrowheads="1"/>
              </p:cNvSpPr>
              <p:nvPr userDrawn="1"/>
            </p:nvSpPr>
            <p:spPr bwMode="ltGray">
              <a:xfrm rot="-3989246">
                <a:off x="737" y="2411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Rectangle 96"/>
              <p:cNvSpPr>
                <a:spLocks noChangeArrowheads="1"/>
              </p:cNvSpPr>
              <p:nvPr userDrawn="1"/>
            </p:nvSpPr>
            <p:spPr bwMode="ltGray">
              <a:xfrm rot="-4862215">
                <a:off x="503" y="2395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Rectangle 97"/>
              <p:cNvSpPr>
                <a:spLocks noChangeArrowheads="1"/>
              </p:cNvSpPr>
              <p:nvPr userDrawn="1"/>
            </p:nvSpPr>
            <p:spPr bwMode="ltGray">
              <a:xfrm rot="-4673370">
                <a:off x="533" y="2393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" name="Rectangle 98"/>
              <p:cNvSpPr>
                <a:spLocks noChangeArrowheads="1"/>
              </p:cNvSpPr>
              <p:nvPr userDrawn="1"/>
            </p:nvSpPr>
            <p:spPr bwMode="ltGray">
              <a:xfrm rot="-4646721">
                <a:off x="563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Rectangle 99"/>
              <p:cNvSpPr>
                <a:spLocks noChangeArrowheads="1"/>
              </p:cNvSpPr>
              <p:nvPr userDrawn="1"/>
            </p:nvSpPr>
            <p:spPr bwMode="ltGray">
              <a:xfrm rot="-4580623">
                <a:off x="594" y="2391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Rectangle 100"/>
              <p:cNvSpPr>
                <a:spLocks noChangeArrowheads="1"/>
              </p:cNvSpPr>
              <p:nvPr userDrawn="1"/>
            </p:nvSpPr>
            <p:spPr bwMode="ltGray">
              <a:xfrm rot="-5195129">
                <a:off x="355" y="241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Rectangle 101"/>
              <p:cNvSpPr>
                <a:spLocks noChangeArrowheads="1"/>
              </p:cNvSpPr>
              <p:nvPr userDrawn="1"/>
            </p:nvSpPr>
            <p:spPr bwMode="ltGray">
              <a:xfrm rot="-5360484">
                <a:off x="385" y="240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Rectangle 102"/>
              <p:cNvSpPr>
                <a:spLocks noChangeArrowheads="1"/>
              </p:cNvSpPr>
              <p:nvPr userDrawn="1"/>
            </p:nvSpPr>
            <p:spPr bwMode="ltGray">
              <a:xfrm rot="-5288939">
                <a:off x="418" y="2405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Rectangle 103"/>
              <p:cNvSpPr>
                <a:spLocks noChangeArrowheads="1"/>
              </p:cNvSpPr>
              <p:nvPr userDrawn="1"/>
            </p:nvSpPr>
            <p:spPr bwMode="ltGray">
              <a:xfrm rot="-5164854">
                <a:off x="449" y="2400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Rectangle 104"/>
              <p:cNvSpPr>
                <a:spLocks noChangeArrowheads="1"/>
              </p:cNvSpPr>
              <p:nvPr userDrawn="1"/>
            </p:nvSpPr>
            <p:spPr bwMode="ltGray">
              <a:xfrm rot="-6132163">
                <a:off x="206" y="245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Rectangle 105"/>
              <p:cNvSpPr>
                <a:spLocks noChangeArrowheads="1"/>
              </p:cNvSpPr>
              <p:nvPr userDrawn="1"/>
            </p:nvSpPr>
            <p:spPr bwMode="ltGray">
              <a:xfrm rot="-6220433">
                <a:off x="237" y="24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Rectangle 106"/>
              <p:cNvSpPr>
                <a:spLocks noChangeArrowheads="1"/>
              </p:cNvSpPr>
              <p:nvPr userDrawn="1"/>
            </p:nvSpPr>
            <p:spPr bwMode="ltGray">
              <a:xfrm rot="-6110943">
                <a:off x="266" y="243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Rectangle 107"/>
              <p:cNvSpPr>
                <a:spLocks noChangeArrowheads="1"/>
              </p:cNvSpPr>
              <p:nvPr userDrawn="1"/>
            </p:nvSpPr>
            <p:spPr bwMode="ltGray">
              <a:xfrm rot="-5919570">
                <a:off x="292" y="242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Rectangle 108"/>
              <p:cNvSpPr>
                <a:spLocks noChangeArrowheads="1"/>
              </p:cNvSpPr>
              <p:nvPr userDrawn="1"/>
            </p:nvSpPr>
            <p:spPr bwMode="ltGray">
              <a:xfrm rot="-7376291">
                <a:off x="5" y="2549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Rectangle 109"/>
              <p:cNvSpPr>
                <a:spLocks noChangeArrowheads="1"/>
              </p:cNvSpPr>
              <p:nvPr userDrawn="1"/>
            </p:nvSpPr>
            <p:spPr bwMode="ltGray">
              <a:xfrm rot="-7168347">
                <a:off x="64" y="2517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Rectangle 110"/>
              <p:cNvSpPr>
                <a:spLocks noChangeArrowheads="1"/>
              </p:cNvSpPr>
              <p:nvPr userDrawn="1"/>
            </p:nvSpPr>
            <p:spPr bwMode="ltGray">
              <a:xfrm rot="-6802416">
                <a:off x="92" y="250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Rectangle 111"/>
              <p:cNvSpPr>
                <a:spLocks noChangeArrowheads="1"/>
              </p:cNvSpPr>
              <p:nvPr userDrawn="1"/>
            </p:nvSpPr>
            <p:spPr bwMode="ltGray">
              <a:xfrm rot="-6802416">
                <a:off x="119" y="249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Rectangle 112"/>
              <p:cNvSpPr>
                <a:spLocks noChangeArrowheads="1"/>
              </p:cNvSpPr>
              <p:nvPr userDrawn="1"/>
            </p:nvSpPr>
            <p:spPr bwMode="ltGray">
              <a:xfrm rot="-6457704">
                <a:off x="150" y="247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Rectangle 113"/>
              <p:cNvSpPr>
                <a:spLocks noChangeArrowheads="1"/>
              </p:cNvSpPr>
              <p:nvPr userDrawn="1"/>
            </p:nvSpPr>
            <p:spPr bwMode="ltGray">
              <a:xfrm rot="-1876771">
                <a:off x="0" y="3363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Rectangle 114"/>
              <p:cNvSpPr>
                <a:spLocks noChangeArrowheads="1"/>
              </p:cNvSpPr>
              <p:nvPr userDrawn="1"/>
            </p:nvSpPr>
            <p:spPr bwMode="ltGray">
              <a:xfrm rot="3283992">
                <a:off x="511" y="347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Rectangle 115"/>
              <p:cNvSpPr>
                <a:spLocks noChangeArrowheads="1"/>
              </p:cNvSpPr>
              <p:nvPr userDrawn="1"/>
            </p:nvSpPr>
            <p:spPr bwMode="ltGray">
              <a:xfrm rot="3283992">
                <a:off x="35" y="279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Rectangle 116"/>
              <p:cNvSpPr>
                <a:spLocks noChangeArrowheads="1"/>
              </p:cNvSpPr>
              <p:nvPr userDrawn="1"/>
            </p:nvSpPr>
            <p:spPr bwMode="ltGray">
              <a:xfrm rot="-1876771">
                <a:off x="700" y="2851"/>
                <a:ext cx="31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Rectangle 117"/>
              <p:cNvSpPr>
                <a:spLocks noChangeArrowheads="1"/>
              </p:cNvSpPr>
              <p:nvPr userDrawn="1"/>
            </p:nvSpPr>
            <p:spPr bwMode="ltGray">
              <a:xfrm rot="5908516">
                <a:off x="200" y="3915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Rectangle 118"/>
              <p:cNvSpPr>
                <a:spLocks noChangeArrowheads="1"/>
              </p:cNvSpPr>
              <p:nvPr userDrawn="1"/>
            </p:nvSpPr>
            <p:spPr bwMode="ltGray">
              <a:xfrm rot="6683973">
                <a:off x="45" y="3915"/>
                <a:ext cx="144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Rectangle 119"/>
              <p:cNvSpPr>
                <a:spLocks noChangeArrowheads="1"/>
              </p:cNvSpPr>
              <p:nvPr userDrawn="1"/>
            </p:nvSpPr>
            <p:spPr bwMode="ltGray">
              <a:xfrm rot="5245609">
                <a:off x="361" y="389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Rectangle 120"/>
              <p:cNvSpPr>
                <a:spLocks noChangeArrowheads="1"/>
              </p:cNvSpPr>
              <p:nvPr userDrawn="1"/>
            </p:nvSpPr>
            <p:spPr bwMode="ltGray">
              <a:xfrm rot="4500520">
                <a:off x="522" y="3847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Rectangle 121"/>
              <p:cNvSpPr>
                <a:spLocks noChangeArrowheads="1"/>
              </p:cNvSpPr>
              <p:nvPr userDrawn="1"/>
            </p:nvSpPr>
            <p:spPr bwMode="ltGray">
              <a:xfrm rot="3805227">
                <a:off x="670" y="377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Rectangle 122"/>
              <p:cNvSpPr>
                <a:spLocks noChangeArrowheads="1"/>
              </p:cNvSpPr>
              <p:nvPr userDrawn="1"/>
            </p:nvSpPr>
            <p:spPr bwMode="ltGray">
              <a:xfrm rot="3060138">
                <a:off x="813" y="368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" name="Rectangle 123"/>
              <p:cNvSpPr>
                <a:spLocks noChangeArrowheads="1"/>
              </p:cNvSpPr>
              <p:nvPr userDrawn="1"/>
            </p:nvSpPr>
            <p:spPr bwMode="ltGray">
              <a:xfrm rot="2090281">
                <a:off x="938" y="3582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Rectangle 124"/>
              <p:cNvSpPr>
                <a:spLocks noChangeArrowheads="1"/>
              </p:cNvSpPr>
              <p:nvPr userDrawn="1"/>
            </p:nvSpPr>
            <p:spPr bwMode="ltGray">
              <a:xfrm rot="-7168347">
                <a:off x="-18" y="2506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" name="Rectangle 125"/>
              <p:cNvSpPr>
                <a:spLocks noChangeArrowheads="1"/>
              </p:cNvSpPr>
              <p:nvPr userDrawn="1"/>
            </p:nvSpPr>
            <p:spPr bwMode="ltGray">
              <a:xfrm rot="-6406501">
                <a:off x="136" y="243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Rectangle 126"/>
              <p:cNvSpPr>
                <a:spLocks noChangeArrowheads="1"/>
              </p:cNvSpPr>
              <p:nvPr userDrawn="1"/>
            </p:nvSpPr>
            <p:spPr bwMode="ltGray">
              <a:xfrm rot="-4970620">
                <a:off x="447" y="2364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Rectangle 127"/>
              <p:cNvSpPr>
                <a:spLocks noChangeArrowheads="1"/>
              </p:cNvSpPr>
              <p:nvPr userDrawn="1"/>
            </p:nvSpPr>
            <p:spPr bwMode="ltGray">
              <a:xfrm rot="-4298502">
                <a:off x="597" y="2360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" name="Rectangle 128"/>
              <p:cNvSpPr>
                <a:spLocks noChangeArrowheads="1"/>
              </p:cNvSpPr>
              <p:nvPr userDrawn="1"/>
            </p:nvSpPr>
            <p:spPr bwMode="ltGray">
              <a:xfrm rot="-3676305">
                <a:off x="739" y="2386"/>
                <a:ext cx="15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" name="Rectangle 129"/>
              <p:cNvSpPr>
                <a:spLocks noChangeArrowheads="1"/>
              </p:cNvSpPr>
              <p:nvPr userDrawn="1"/>
            </p:nvSpPr>
            <p:spPr bwMode="ltGray">
              <a:xfrm rot="-3188616">
                <a:off x="869" y="24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" name="Rectangle 130"/>
              <p:cNvSpPr>
                <a:spLocks noChangeArrowheads="1"/>
              </p:cNvSpPr>
              <p:nvPr userDrawn="1"/>
            </p:nvSpPr>
            <p:spPr bwMode="ltGray">
              <a:xfrm rot="-2610246">
                <a:off x="984" y="2497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" name="Rectangle 131"/>
              <p:cNvSpPr>
                <a:spLocks noChangeArrowheads="1"/>
              </p:cNvSpPr>
              <p:nvPr userDrawn="1"/>
            </p:nvSpPr>
            <p:spPr bwMode="ltGray">
              <a:xfrm rot="-2190008">
                <a:off x="1075" y="2585"/>
                <a:ext cx="17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" name="Rectangle 132"/>
              <p:cNvSpPr>
                <a:spLocks noChangeArrowheads="1"/>
              </p:cNvSpPr>
              <p:nvPr userDrawn="1"/>
            </p:nvSpPr>
            <p:spPr bwMode="ltGray">
              <a:xfrm rot="-1728558">
                <a:off x="1147" y="2688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Rectangle 133"/>
              <p:cNvSpPr>
                <a:spLocks noChangeArrowheads="1"/>
              </p:cNvSpPr>
              <p:nvPr userDrawn="1"/>
            </p:nvSpPr>
            <p:spPr bwMode="ltGray">
              <a:xfrm rot="-1172118">
                <a:off x="1198" y="2805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" name="Rectangle 134"/>
              <p:cNvSpPr>
                <a:spLocks noChangeArrowheads="1"/>
              </p:cNvSpPr>
              <p:nvPr userDrawn="1"/>
            </p:nvSpPr>
            <p:spPr bwMode="ltGray">
              <a:xfrm rot="-753845">
                <a:off x="1218" y="29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" name="Rectangle 135"/>
              <p:cNvSpPr>
                <a:spLocks noChangeArrowheads="1"/>
              </p:cNvSpPr>
              <p:nvPr userDrawn="1"/>
            </p:nvSpPr>
            <p:spPr bwMode="ltGray">
              <a:xfrm rot="-287823">
                <a:off x="1213" y="3066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Rectangle 136"/>
              <p:cNvSpPr>
                <a:spLocks noChangeArrowheads="1"/>
              </p:cNvSpPr>
              <p:nvPr userDrawn="1"/>
            </p:nvSpPr>
            <p:spPr bwMode="ltGray">
              <a:xfrm rot="696741">
                <a:off x="1126" y="3337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" name="Rectangle 137"/>
              <p:cNvSpPr>
                <a:spLocks noChangeArrowheads="1"/>
              </p:cNvSpPr>
              <p:nvPr userDrawn="1"/>
            </p:nvSpPr>
            <p:spPr bwMode="ltGray">
              <a:xfrm rot="1529990">
                <a:off x="1041" y="3465"/>
                <a:ext cx="14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" name="Freeform 138"/>
              <p:cNvSpPr>
                <a:spLocks/>
              </p:cNvSpPr>
              <p:nvPr userDrawn="1"/>
            </p:nvSpPr>
            <p:spPr bwMode="ltGray">
              <a:xfrm>
                <a:off x="850" y="3136"/>
                <a:ext cx="204" cy="120"/>
              </a:xfrm>
              <a:custGeom>
                <a:avLst/>
                <a:gdLst>
                  <a:gd name="T0" fmla="*/ 168 w 204"/>
                  <a:gd name="T1" fmla="*/ 120 h 120"/>
                  <a:gd name="T2" fmla="*/ 204 w 204"/>
                  <a:gd name="T3" fmla="*/ 12 h 120"/>
                  <a:gd name="T4" fmla="*/ 42 w 204"/>
                  <a:gd name="T5" fmla="*/ 0 h 120"/>
                  <a:gd name="T6" fmla="*/ 0 w 204"/>
                  <a:gd name="T7" fmla="*/ 108 h 120"/>
                  <a:gd name="T8" fmla="*/ 30 w 204"/>
                  <a:gd name="T9" fmla="*/ 114 h 120"/>
                  <a:gd name="T10" fmla="*/ 60 w 204"/>
                  <a:gd name="T11" fmla="*/ 30 h 120"/>
                  <a:gd name="T12" fmla="*/ 102 w 204"/>
                  <a:gd name="T13" fmla="*/ 36 h 120"/>
                  <a:gd name="T14" fmla="*/ 78 w 204"/>
                  <a:gd name="T15" fmla="*/ 108 h 120"/>
                  <a:gd name="T16" fmla="*/ 102 w 204"/>
                  <a:gd name="T17" fmla="*/ 108 h 120"/>
                  <a:gd name="T18" fmla="*/ 132 w 204"/>
                  <a:gd name="T19" fmla="*/ 36 h 120"/>
                  <a:gd name="T20" fmla="*/ 162 w 204"/>
                  <a:gd name="T21" fmla="*/ 36 h 120"/>
                  <a:gd name="T22" fmla="*/ 138 w 204"/>
                  <a:gd name="T23" fmla="*/ 114 h 120"/>
                  <a:gd name="T24" fmla="*/ 168 w 204"/>
                  <a:gd name="T25" fmla="*/ 120 h 1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04" h="120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" name="Freeform 139"/>
              <p:cNvSpPr>
                <a:spLocks/>
              </p:cNvSpPr>
              <p:nvPr userDrawn="1"/>
            </p:nvSpPr>
            <p:spPr bwMode="ltGray">
              <a:xfrm>
                <a:off x="19" y="2722"/>
                <a:ext cx="90" cy="78"/>
              </a:xfrm>
              <a:custGeom>
                <a:avLst/>
                <a:gdLst>
                  <a:gd name="T0" fmla="*/ 66 w 90"/>
                  <a:gd name="T1" fmla="*/ 36 h 78"/>
                  <a:gd name="T2" fmla="*/ 66 w 90"/>
                  <a:gd name="T3" fmla="*/ 36 h 78"/>
                  <a:gd name="T4" fmla="*/ 18 w 90"/>
                  <a:gd name="T5" fmla="*/ 24 h 78"/>
                  <a:gd name="T6" fmla="*/ 0 w 90"/>
                  <a:gd name="T7" fmla="*/ 30 h 78"/>
                  <a:gd name="T8" fmla="*/ 36 w 90"/>
                  <a:gd name="T9" fmla="*/ 78 h 78"/>
                  <a:gd name="T10" fmla="*/ 48 w 90"/>
                  <a:gd name="T11" fmla="*/ 72 h 78"/>
                  <a:gd name="T12" fmla="*/ 24 w 90"/>
                  <a:gd name="T13" fmla="*/ 36 h 78"/>
                  <a:gd name="T14" fmla="*/ 24 w 90"/>
                  <a:gd name="T15" fmla="*/ 36 h 78"/>
                  <a:gd name="T16" fmla="*/ 72 w 90"/>
                  <a:gd name="T17" fmla="*/ 54 h 78"/>
                  <a:gd name="T18" fmla="*/ 90 w 90"/>
                  <a:gd name="T19" fmla="*/ 42 h 78"/>
                  <a:gd name="T20" fmla="*/ 54 w 90"/>
                  <a:gd name="T21" fmla="*/ 0 h 78"/>
                  <a:gd name="T22" fmla="*/ 42 w 90"/>
                  <a:gd name="T23" fmla="*/ 6 h 78"/>
                  <a:gd name="T24" fmla="*/ 66 w 90"/>
                  <a:gd name="T25" fmla="*/ 36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78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" name="Freeform 140"/>
              <p:cNvSpPr>
                <a:spLocks/>
              </p:cNvSpPr>
              <p:nvPr userDrawn="1"/>
            </p:nvSpPr>
            <p:spPr bwMode="ltGray">
              <a:xfrm>
                <a:off x="97" y="2651"/>
                <a:ext cx="101" cy="89"/>
              </a:xfrm>
              <a:custGeom>
                <a:avLst/>
                <a:gdLst>
                  <a:gd name="T0" fmla="*/ 54 w 101"/>
                  <a:gd name="T1" fmla="*/ 89 h 89"/>
                  <a:gd name="T2" fmla="*/ 65 w 101"/>
                  <a:gd name="T3" fmla="*/ 83 h 89"/>
                  <a:gd name="T4" fmla="*/ 48 w 101"/>
                  <a:gd name="T5" fmla="*/ 35 h 89"/>
                  <a:gd name="T6" fmla="*/ 89 w 101"/>
                  <a:gd name="T7" fmla="*/ 65 h 89"/>
                  <a:gd name="T8" fmla="*/ 101 w 101"/>
                  <a:gd name="T9" fmla="*/ 59 h 89"/>
                  <a:gd name="T10" fmla="*/ 83 w 101"/>
                  <a:gd name="T11" fmla="*/ 0 h 89"/>
                  <a:gd name="T12" fmla="*/ 71 w 101"/>
                  <a:gd name="T13" fmla="*/ 12 h 89"/>
                  <a:gd name="T14" fmla="*/ 83 w 101"/>
                  <a:gd name="T15" fmla="*/ 41 h 89"/>
                  <a:gd name="T16" fmla="*/ 48 w 101"/>
                  <a:gd name="T17" fmla="*/ 23 h 89"/>
                  <a:gd name="T18" fmla="*/ 36 w 101"/>
                  <a:gd name="T19" fmla="*/ 29 h 89"/>
                  <a:gd name="T20" fmla="*/ 45 w 101"/>
                  <a:gd name="T21" fmla="*/ 68 h 89"/>
                  <a:gd name="T22" fmla="*/ 18 w 101"/>
                  <a:gd name="T23" fmla="*/ 41 h 89"/>
                  <a:gd name="T24" fmla="*/ 0 w 101"/>
                  <a:gd name="T25" fmla="*/ 53 h 89"/>
                  <a:gd name="T26" fmla="*/ 54 w 101"/>
                  <a:gd name="T27" fmla="*/ 89 h 8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1" h="89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" name="Freeform 141"/>
              <p:cNvSpPr>
                <a:spLocks/>
              </p:cNvSpPr>
              <p:nvPr userDrawn="1"/>
            </p:nvSpPr>
            <p:spPr bwMode="ltGray">
              <a:xfrm>
                <a:off x="677" y="3502"/>
                <a:ext cx="83" cy="78"/>
              </a:xfrm>
              <a:custGeom>
                <a:avLst/>
                <a:gdLst>
                  <a:gd name="T0" fmla="*/ 36 w 83"/>
                  <a:gd name="T1" fmla="*/ 78 h 78"/>
                  <a:gd name="T2" fmla="*/ 83 w 83"/>
                  <a:gd name="T3" fmla="*/ 48 h 78"/>
                  <a:gd name="T4" fmla="*/ 54 w 83"/>
                  <a:gd name="T5" fmla="*/ 0 h 78"/>
                  <a:gd name="T6" fmla="*/ 0 w 83"/>
                  <a:gd name="T7" fmla="*/ 30 h 78"/>
                  <a:gd name="T8" fmla="*/ 6 w 83"/>
                  <a:gd name="T9" fmla="*/ 36 h 78"/>
                  <a:gd name="T10" fmla="*/ 42 w 83"/>
                  <a:gd name="T11" fmla="*/ 18 h 78"/>
                  <a:gd name="T12" fmla="*/ 54 w 83"/>
                  <a:gd name="T13" fmla="*/ 30 h 78"/>
                  <a:gd name="T14" fmla="*/ 24 w 83"/>
                  <a:gd name="T15" fmla="*/ 48 h 78"/>
                  <a:gd name="T16" fmla="*/ 30 w 83"/>
                  <a:gd name="T17" fmla="*/ 54 h 78"/>
                  <a:gd name="T18" fmla="*/ 60 w 83"/>
                  <a:gd name="T19" fmla="*/ 36 h 78"/>
                  <a:gd name="T20" fmla="*/ 66 w 83"/>
                  <a:gd name="T21" fmla="*/ 48 h 78"/>
                  <a:gd name="T22" fmla="*/ 30 w 83"/>
                  <a:gd name="T23" fmla="*/ 66 h 78"/>
                  <a:gd name="T24" fmla="*/ 36 w 83"/>
                  <a:gd name="T25" fmla="*/ 78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78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" name="Freeform 142"/>
              <p:cNvSpPr>
                <a:spLocks/>
              </p:cNvSpPr>
              <p:nvPr userDrawn="1"/>
            </p:nvSpPr>
            <p:spPr bwMode="ltGray">
              <a:xfrm>
                <a:off x="940" y="2782"/>
                <a:ext cx="90" cy="72"/>
              </a:xfrm>
              <a:custGeom>
                <a:avLst/>
                <a:gdLst>
                  <a:gd name="T0" fmla="*/ 90 w 90"/>
                  <a:gd name="T1" fmla="*/ 30 h 72"/>
                  <a:gd name="T2" fmla="*/ 66 w 90"/>
                  <a:gd name="T3" fmla="*/ 0 h 72"/>
                  <a:gd name="T4" fmla="*/ 0 w 90"/>
                  <a:gd name="T5" fmla="*/ 36 h 72"/>
                  <a:gd name="T6" fmla="*/ 24 w 90"/>
                  <a:gd name="T7" fmla="*/ 72 h 72"/>
                  <a:gd name="T8" fmla="*/ 36 w 90"/>
                  <a:gd name="T9" fmla="*/ 66 h 72"/>
                  <a:gd name="T10" fmla="*/ 18 w 90"/>
                  <a:gd name="T11" fmla="*/ 42 h 72"/>
                  <a:gd name="T12" fmla="*/ 36 w 90"/>
                  <a:gd name="T13" fmla="*/ 30 h 72"/>
                  <a:gd name="T14" fmla="*/ 54 w 90"/>
                  <a:gd name="T15" fmla="*/ 54 h 72"/>
                  <a:gd name="T16" fmla="*/ 60 w 90"/>
                  <a:gd name="T17" fmla="*/ 48 h 72"/>
                  <a:gd name="T18" fmla="*/ 48 w 90"/>
                  <a:gd name="T19" fmla="*/ 24 h 72"/>
                  <a:gd name="T20" fmla="*/ 60 w 90"/>
                  <a:gd name="T21" fmla="*/ 12 h 72"/>
                  <a:gd name="T22" fmla="*/ 78 w 90"/>
                  <a:gd name="T23" fmla="*/ 42 h 72"/>
                  <a:gd name="T24" fmla="*/ 90 w 90"/>
                  <a:gd name="T25" fmla="*/ 30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72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" name="Freeform 143"/>
              <p:cNvSpPr>
                <a:spLocks/>
              </p:cNvSpPr>
              <p:nvPr userDrawn="1"/>
            </p:nvSpPr>
            <p:spPr bwMode="ltGray">
              <a:xfrm>
                <a:off x="898" y="2716"/>
                <a:ext cx="90" cy="84"/>
              </a:xfrm>
              <a:custGeom>
                <a:avLst/>
                <a:gdLst>
                  <a:gd name="T0" fmla="*/ 42 w 90"/>
                  <a:gd name="T1" fmla="*/ 60 h 84"/>
                  <a:gd name="T2" fmla="*/ 42 w 90"/>
                  <a:gd name="T3" fmla="*/ 60 h 84"/>
                  <a:gd name="T4" fmla="*/ 72 w 90"/>
                  <a:gd name="T5" fmla="*/ 12 h 84"/>
                  <a:gd name="T6" fmla="*/ 66 w 90"/>
                  <a:gd name="T7" fmla="*/ 0 h 84"/>
                  <a:gd name="T8" fmla="*/ 0 w 90"/>
                  <a:gd name="T9" fmla="*/ 42 h 84"/>
                  <a:gd name="T10" fmla="*/ 6 w 90"/>
                  <a:gd name="T11" fmla="*/ 54 h 84"/>
                  <a:gd name="T12" fmla="*/ 54 w 90"/>
                  <a:gd name="T13" fmla="*/ 24 h 84"/>
                  <a:gd name="T14" fmla="*/ 54 w 90"/>
                  <a:gd name="T15" fmla="*/ 24 h 84"/>
                  <a:gd name="T16" fmla="*/ 18 w 90"/>
                  <a:gd name="T17" fmla="*/ 72 h 84"/>
                  <a:gd name="T18" fmla="*/ 24 w 90"/>
                  <a:gd name="T19" fmla="*/ 84 h 84"/>
                  <a:gd name="T20" fmla="*/ 90 w 90"/>
                  <a:gd name="T21" fmla="*/ 42 h 84"/>
                  <a:gd name="T22" fmla="*/ 84 w 90"/>
                  <a:gd name="T23" fmla="*/ 30 h 84"/>
                  <a:gd name="T24" fmla="*/ 42 w 90"/>
                  <a:gd name="T25" fmla="*/ 60 h 8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84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" name="Freeform 144"/>
              <p:cNvSpPr>
                <a:spLocks/>
              </p:cNvSpPr>
              <p:nvPr userDrawn="1"/>
            </p:nvSpPr>
            <p:spPr bwMode="ltGray">
              <a:xfrm>
                <a:off x="7" y="3837"/>
                <a:ext cx="6" cy="12"/>
              </a:xfrm>
              <a:custGeom>
                <a:avLst/>
                <a:gdLst>
                  <a:gd name="T0" fmla="*/ 6 w 6"/>
                  <a:gd name="T1" fmla="*/ 0 h 12"/>
                  <a:gd name="T2" fmla="*/ 6 w 6"/>
                  <a:gd name="T3" fmla="*/ 0 h 12"/>
                  <a:gd name="T4" fmla="*/ 0 w 6"/>
                  <a:gd name="T5" fmla="*/ 0 h 12"/>
                  <a:gd name="T6" fmla="*/ 0 w 6"/>
                  <a:gd name="T7" fmla="*/ 0 h 12"/>
                  <a:gd name="T8" fmla="*/ 0 w 6"/>
                  <a:gd name="T9" fmla="*/ 12 h 12"/>
                  <a:gd name="T10" fmla="*/ 6 w 6"/>
                  <a:gd name="T11" fmla="*/ 0 h 12"/>
                  <a:gd name="T12" fmla="*/ 6 w 6"/>
                  <a:gd name="T13" fmla="*/ 0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12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" name="Freeform 145"/>
              <p:cNvSpPr>
                <a:spLocks/>
              </p:cNvSpPr>
              <p:nvPr userDrawn="1"/>
            </p:nvSpPr>
            <p:spPr bwMode="ltGray">
              <a:xfrm>
                <a:off x="7" y="2555"/>
                <a:ext cx="30" cy="48"/>
              </a:xfrm>
              <a:custGeom>
                <a:avLst/>
                <a:gdLst>
                  <a:gd name="T0" fmla="*/ 18 w 30"/>
                  <a:gd name="T1" fmla="*/ 48 h 48"/>
                  <a:gd name="T2" fmla="*/ 18 w 30"/>
                  <a:gd name="T3" fmla="*/ 48 h 48"/>
                  <a:gd name="T4" fmla="*/ 30 w 30"/>
                  <a:gd name="T5" fmla="*/ 42 h 48"/>
                  <a:gd name="T6" fmla="*/ 0 w 30"/>
                  <a:gd name="T7" fmla="*/ 0 h 48"/>
                  <a:gd name="T8" fmla="*/ 0 w 30"/>
                  <a:gd name="T9" fmla="*/ 24 h 48"/>
                  <a:gd name="T10" fmla="*/ 18 w 30"/>
                  <a:gd name="T11" fmla="*/ 48 h 48"/>
                  <a:gd name="T12" fmla="*/ 18 w 30"/>
                  <a:gd name="T13" fmla="*/ 48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48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" name="Freeform 146"/>
              <p:cNvSpPr>
                <a:spLocks/>
              </p:cNvSpPr>
              <p:nvPr userDrawn="1"/>
            </p:nvSpPr>
            <p:spPr bwMode="ltGray">
              <a:xfrm>
                <a:off x="7" y="3843"/>
                <a:ext cx="36" cy="66"/>
              </a:xfrm>
              <a:custGeom>
                <a:avLst/>
                <a:gdLst>
                  <a:gd name="T0" fmla="*/ 36 w 36"/>
                  <a:gd name="T1" fmla="*/ 0 h 66"/>
                  <a:gd name="T2" fmla="*/ 24 w 36"/>
                  <a:gd name="T3" fmla="*/ 0 h 66"/>
                  <a:gd name="T4" fmla="*/ 24 w 36"/>
                  <a:gd name="T5" fmla="*/ 0 h 66"/>
                  <a:gd name="T6" fmla="*/ 0 w 36"/>
                  <a:gd name="T7" fmla="*/ 36 h 66"/>
                  <a:gd name="T8" fmla="*/ 0 w 36"/>
                  <a:gd name="T9" fmla="*/ 66 h 66"/>
                  <a:gd name="T10" fmla="*/ 36 w 36"/>
                  <a:gd name="T11" fmla="*/ 0 h 66"/>
                  <a:gd name="T12" fmla="*/ 36 w 36"/>
                  <a:gd name="T13" fmla="*/ 0 h 6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6" h="6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" name="Rectangle 147"/>
              <p:cNvSpPr>
                <a:spLocks noChangeArrowheads="1"/>
              </p:cNvSpPr>
              <p:nvPr userDrawn="1"/>
            </p:nvSpPr>
            <p:spPr bwMode="ltGray">
              <a:xfrm rot="244926">
                <a:off x="1177" y="3201"/>
                <a:ext cx="16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" name="Rectangle 148"/>
              <p:cNvSpPr>
                <a:spLocks noChangeArrowheads="1"/>
              </p:cNvSpPr>
              <p:nvPr userDrawn="1"/>
            </p:nvSpPr>
            <p:spPr bwMode="ltGray">
              <a:xfrm rot="-5598588">
                <a:off x="290" y="2386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" name="Freeform 149"/>
              <p:cNvSpPr>
                <a:spLocks/>
              </p:cNvSpPr>
              <p:nvPr userDrawn="1"/>
            </p:nvSpPr>
            <p:spPr bwMode="ltGray">
              <a:xfrm>
                <a:off x="139" y="3573"/>
                <a:ext cx="144" cy="154"/>
              </a:xfrm>
              <a:custGeom>
                <a:avLst/>
                <a:gdLst>
                  <a:gd name="T0" fmla="*/ 0 w 144"/>
                  <a:gd name="T1" fmla="*/ 102 h 154"/>
                  <a:gd name="T2" fmla="*/ 59 w 144"/>
                  <a:gd name="T3" fmla="*/ 154 h 154"/>
                  <a:gd name="T4" fmla="*/ 117 w 144"/>
                  <a:gd name="T5" fmla="*/ 120 h 154"/>
                  <a:gd name="T6" fmla="*/ 62 w 144"/>
                  <a:gd name="T7" fmla="*/ 55 h 154"/>
                  <a:gd name="T8" fmla="*/ 104 w 144"/>
                  <a:gd name="T9" fmla="*/ 34 h 154"/>
                  <a:gd name="T10" fmla="*/ 117 w 144"/>
                  <a:gd name="T11" fmla="*/ 53 h 154"/>
                  <a:gd name="T12" fmla="*/ 141 w 144"/>
                  <a:gd name="T13" fmla="*/ 47 h 154"/>
                  <a:gd name="T14" fmla="*/ 97 w 144"/>
                  <a:gd name="T15" fmla="*/ 2 h 154"/>
                  <a:gd name="T16" fmla="*/ 36 w 144"/>
                  <a:gd name="T17" fmla="*/ 33 h 154"/>
                  <a:gd name="T18" fmla="*/ 90 w 144"/>
                  <a:gd name="T19" fmla="*/ 107 h 154"/>
                  <a:gd name="T20" fmla="*/ 28 w 144"/>
                  <a:gd name="T21" fmla="*/ 101 h 154"/>
                  <a:gd name="T22" fmla="*/ 0 w 144"/>
                  <a:gd name="T23" fmla="*/ 102 h 15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" name="Freeform 150"/>
              <p:cNvSpPr>
                <a:spLocks/>
              </p:cNvSpPr>
              <p:nvPr userDrawn="1"/>
            </p:nvSpPr>
            <p:spPr bwMode="ltGray">
              <a:xfrm rot="-2857037">
                <a:off x="619" y="3550"/>
                <a:ext cx="68" cy="69"/>
              </a:xfrm>
              <a:custGeom>
                <a:avLst/>
                <a:gdLst>
                  <a:gd name="T0" fmla="*/ 0 w 144"/>
                  <a:gd name="T1" fmla="*/ 21 h 154"/>
                  <a:gd name="T2" fmla="*/ 13 w 144"/>
                  <a:gd name="T3" fmla="*/ 31 h 154"/>
                  <a:gd name="T4" fmla="*/ 26 w 144"/>
                  <a:gd name="T5" fmla="*/ 24 h 154"/>
                  <a:gd name="T6" fmla="*/ 14 w 144"/>
                  <a:gd name="T7" fmla="*/ 11 h 154"/>
                  <a:gd name="T8" fmla="*/ 23 w 144"/>
                  <a:gd name="T9" fmla="*/ 7 h 154"/>
                  <a:gd name="T10" fmla="*/ 26 w 144"/>
                  <a:gd name="T11" fmla="*/ 11 h 154"/>
                  <a:gd name="T12" fmla="*/ 32 w 144"/>
                  <a:gd name="T13" fmla="*/ 9 h 154"/>
                  <a:gd name="T14" fmla="*/ 22 w 144"/>
                  <a:gd name="T15" fmla="*/ 0 h 154"/>
                  <a:gd name="T16" fmla="*/ 8 w 144"/>
                  <a:gd name="T17" fmla="*/ 7 h 154"/>
                  <a:gd name="T18" fmla="*/ 20 w 144"/>
                  <a:gd name="T19" fmla="*/ 22 h 154"/>
                  <a:gd name="T20" fmla="*/ 6 w 144"/>
                  <a:gd name="T21" fmla="*/ 20 h 154"/>
                  <a:gd name="T22" fmla="*/ 0 w 144"/>
                  <a:gd name="T23" fmla="*/ 21 h 15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" name="Freeform 151"/>
              <p:cNvSpPr>
                <a:spLocks/>
              </p:cNvSpPr>
              <p:nvPr userDrawn="1"/>
            </p:nvSpPr>
            <p:spPr bwMode="ltGray">
              <a:xfrm>
                <a:off x="235" y="2503"/>
                <a:ext cx="348" cy="1272"/>
              </a:xfrm>
              <a:custGeom>
                <a:avLst/>
                <a:gdLst>
                  <a:gd name="T0" fmla="*/ 0 w 348"/>
                  <a:gd name="T1" fmla="*/ 0 h 1272"/>
                  <a:gd name="T2" fmla="*/ 287 w 348"/>
                  <a:gd name="T3" fmla="*/ 582 h 1272"/>
                  <a:gd name="T4" fmla="*/ 348 w 348"/>
                  <a:gd name="T5" fmla="*/ 1272 h 1272"/>
                  <a:gd name="T6" fmla="*/ 54 w 348"/>
                  <a:gd name="T7" fmla="*/ 676 h 1272"/>
                  <a:gd name="T8" fmla="*/ 0 w 348"/>
                  <a:gd name="T9" fmla="*/ 0 h 1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1272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96863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41" name="Oval 152"/>
              <p:cNvSpPr>
                <a:spLocks noChangeArrowheads="1"/>
              </p:cNvSpPr>
              <p:nvPr userDrawn="1"/>
            </p:nvSpPr>
            <p:spPr bwMode="ltGray">
              <a:xfrm rot="-1684349">
                <a:off x="296" y="3047"/>
                <a:ext cx="221" cy="174"/>
              </a:xfrm>
              <a:prstGeom prst="ellipse">
                <a:avLst/>
              </a:prstGeom>
              <a:gradFill rotWithShape="0">
                <a:gsLst>
                  <a:gs pos="0">
                    <a:schemeClr val="bg2">
                      <a:gamma/>
                      <a:shade val="90980"/>
                      <a:invGamma/>
                    </a:schemeClr>
                  </a:gs>
                  <a:gs pos="50000">
                    <a:schemeClr val="bg2"/>
                  </a:gs>
                  <a:gs pos="100000">
                    <a:schemeClr val="bg2">
                      <a:gamma/>
                      <a:shade val="90980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69785" name="Rectangle 15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69786" name="Rectangle 15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Arial" charset="0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55" name="Rectangle 155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2286000" cy="4572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1pPr>
          </a:lstStyle>
          <a:p>
            <a:fld id="{A4C1C33C-40B7-48E1-BF75-1883318623C8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56" name="Rectangle 15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57" name="Rectangle 15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286000" cy="4572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1pPr>
          </a:lstStyle>
          <a:p>
            <a:fld id="{14CBA96A-E242-4AE1-9306-AED859451E6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022623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BD4E5B-6AB3-4991-B352-00C07D9CAB3A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FB4D6F-46C4-4855-ABF5-2BA7F18B76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136992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799BCB-3AD0-42AE-8B99-33A86A2350E4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D8FC9C-0C28-4C16-890E-C950388DC64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373043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4175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E03291-34D0-47F9-A1FC-5B8C31C5ABE9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83BD49-F726-4676-9015-57C58F608DE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505917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9DC78A-B4BB-4216-BB8D-D6F7CA05CB9F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4045D1-8B4B-457A-8FC6-D1D09AF1364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6324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B895B3-F6AC-4315-8E59-B61B557220D9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471A2C-80BA-48A1-B8BD-4569CE1D0D2D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743211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6C83A9-9431-4178-8ECD-8401279EC5D3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7CD49-659E-4768-9BFE-5227DADE782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790527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95E184-FF3A-4692-8E80-A3AA55CE6572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D05940-FDAB-49C5-8B20-96F52CA6FC4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985509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185CD0-5F95-4CBA-9039-92058BAD56C5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A1AD10-1AFE-43EE-9F21-CD35A65B4FF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102441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B41BCE-3CB8-40D9-9712-F3BB7771557A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D1F9B1-11B3-4938-849E-35DC5028B3E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881871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6BD70-972F-4FD8-B4F1-811E121D9183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FB16DF-C0D2-49B4-8470-F61D23A91FF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225272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80D789-CFA5-45E6-8A4D-C1F1AFB14BEA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455B26-5A99-4BE7-A364-19063CA1228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9955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4175" cy="4498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433905-906A-41A6-9CD2-37B92E5F7D18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6B51B5-823C-40C3-938D-C19D99AE77A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135118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422400"/>
            <a:ext cx="9147175" cy="5435600"/>
            <a:chOff x="0" y="896"/>
            <a:chExt cx="5762" cy="3424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20" y="896"/>
              <a:ext cx="5742" cy="3424"/>
              <a:chOff x="20" y="896"/>
              <a:chExt cx="5742" cy="3424"/>
            </a:xfrm>
          </p:grpSpPr>
          <p:sp>
            <p:nvSpPr>
              <p:cNvPr id="142" name="Freeform 4"/>
              <p:cNvSpPr>
                <a:spLocks/>
              </p:cNvSpPr>
              <p:nvPr userDrawn="1"/>
            </p:nvSpPr>
            <p:spPr bwMode="hidden">
              <a:xfrm>
                <a:off x="1399" y="1116"/>
                <a:ext cx="2815" cy="2110"/>
              </a:xfrm>
              <a:custGeom>
                <a:avLst/>
                <a:gdLst>
                  <a:gd name="T0" fmla="*/ 950 w 2815"/>
                  <a:gd name="T1" fmla="*/ 85 h 2110"/>
                  <a:gd name="T2" fmla="*/ 628 w 2815"/>
                  <a:gd name="T3" fmla="*/ 438 h 2110"/>
                  <a:gd name="T4" fmla="*/ 66 w 2815"/>
                  <a:gd name="T5" fmla="*/ 471 h 2110"/>
                  <a:gd name="T6" fmla="*/ 0 w 2815"/>
                  <a:gd name="T7" fmla="*/ 627 h 2110"/>
                  <a:gd name="T8" fmla="*/ 372 w 2815"/>
                  <a:gd name="T9" fmla="*/ 1026 h 2110"/>
                  <a:gd name="T10" fmla="*/ 611 w 2815"/>
                  <a:gd name="T11" fmla="*/ 902 h 2110"/>
                  <a:gd name="T12" fmla="*/ 992 w 2815"/>
                  <a:gd name="T13" fmla="*/ 1085 h 2110"/>
                  <a:gd name="T14" fmla="*/ 1116 w 2815"/>
                  <a:gd name="T15" fmla="*/ 1339 h 2110"/>
                  <a:gd name="T16" fmla="*/ 1083 w 2815"/>
                  <a:gd name="T17" fmla="*/ 1450 h 2110"/>
                  <a:gd name="T18" fmla="*/ 1124 w 2815"/>
                  <a:gd name="T19" fmla="*/ 1659 h 2110"/>
                  <a:gd name="T20" fmla="*/ 1149 w 2815"/>
                  <a:gd name="T21" fmla="*/ 1999 h 2110"/>
                  <a:gd name="T22" fmla="*/ 1463 w 2815"/>
                  <a:gd name="T23" fmla="*/ 2110 h 2110"/>
                  <a:gd name="T24" fmla="*/ 1686 w 2815"/>
                  <a:gd name="T25" fmla="*/ 2025 h 2110"/>
                  <a:gd name="T26" fmla="*/ 1603 w 2815"/>
                  <a:gd name="T27" fmla="*/ 1777 h 2110"/>
                  <a:gd name="T28" fmla="*/ 1991 w 2815"/>
                  <a:gd name="T29" fmla="*/ 1555 h 2110"/>
                  <a:gd name="T30" fmla="*/ 2281 w 2815"/>
                  <a:gd name="T31" fmla="*/ 1542 h 2110"/>
                  <a:gd name="T32" fmla="*/ 2446 w 2815"/>
                  <a:gd name="T33" fmla="*/ 1359 h 2110"/>
                  <a:gd name="T34" fmla="*/ 2361 w 2815"/>
                  <a:gd name="T35" fmla="*/ 1001 h 2110"/>
                  <a:gd name="T36" fmla="*/ 2606 w 2815"/>
                  <a:gd name="T37" fmla="*/ 893 h 2110"/>
                  <a:gd name="T38" fmla="*/ 2815 w 2815"/>
                  <a:gd name="T39" fmla="*/ 454 h 2110"/>
                  <a:gd name="T40" fmla="*/ 2518 w 2815"/>
                  <a:gd name="T41" fmla="*/ 0 h 211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815" h="2110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" name="Freeform 5"/>
              <p:cNvSpPr>
                <a:spLocks/>
              </p:cNvSpPr>
              <p:nvPr userDrawn="1"/>
            </p:nvSpPr>
            <p:spPr bwMode="hidden">
              <a:xfrm>
                <a:off x="672" y="1116"/>
                <a:ext cx="3966" cy="2366"/>
              </a:xfrm>
              <a:custGeom>
                <a:avLst/>
                <a:gdLst>
                  <a:gd name="T0" fmla="*/ 1423 w 3966"/>
                  <a:gd name="T1" fmla="*/ 65 h 2366"/>
                  <a:gd name="T2" fmla="*/ 1148 w 3966"/>
                  <a:gd name="T3" fmla="*/ 262 h 2366"/>
                  <a:gd name="T4" fmla="*/ 934 w 3966"/>
                  <a:gd name="T5" fmla="*/ 216 h 2366"/>
                  <a:gd name="T6" fmla="*/ 529 w 3966"/>
                  <a:gd name="T7" fmla="*/ 314 h 2366"/>
                  <a:gd name="T8" fmla="*/ 174 w 3966"/>
                  <a:gd name="T9" fmla="*/ 327 h 2366"/>
                  <a:gd name="T10" fmla="*/ 0 w 3966"/>
                  <a:gd name="T11" fmla="*/ 628 h 2366"/>
                  <a:gd name="T12" fmla="*/ 91 w 3966"/>
                  <a:gd name="T13" fmla="*/ 726 h 2366"/>
                  <a:gd name="T14" fmla="*/ 231 w 3966"/>
                  <a:gd name="T15" fmla="*/ 654 h 2366"/>
                  <a:gd name="T16" fmla="*/ 430 w 3966"/>
                  <a:gd name="T17" fmla="*/ 687 h 2366"/>
                  <a:gd name="T18" fmla="*/ 504 w 3966"/>
                  <a:gd name="T19" fmla="*/ 850 h 2366"/>
                  <a:gd name="T20" fmla="*/ 347 w 3966"/>
                  <a:gd name="T21" fmla="*/ 1020 h 2366"/>
                  <a:gd name="T22" fmla="*/ 529 w 3966"/>
                  <a:gd name="T23" fmla="*/ 1144 h 2366"/>
                  <a:gd name="T24" fmla="*/ 727 w 3966"/>
                  <a:gd name="T25" fmla="*/ 1105 h 2366"/>
                  <a:gd name="T26" fmla="*/ 901 w 3966"/>
                  <a:gd name="T27" fmla="*/ 1216 h 2366"/>
                  <a:gd name="T28" fmla="*/ 1256 w 3966"/>
                  <a:gd name="T29" fmla="*/ 1229 h 2366"/>
                  <a:gd name="T30" fmla="*/ 1611 w 3966"/>
                  <a:gd name="T31" fmla="*/ 1425 h 2366"/>
                  <a:gd name="T32" fmla="*/ 1694 w 3966"/>
                  <a:gd name="T33" fmla="*/ 1673 h 2366"/>
                  <a:gd name="T34" fmla="*/ 1619 w 3966"/>
                  <a:gd name="T35" fmla="*/ 2118 h 2366"/>
                  <a:gd name="T36" fmla="*/ 1694 w 3966"/>
                  <a:gd name="T37" fmla="*/ 2268 h 2366"/>
                  <a:gd name="T38" fmla="*/ 2132 w 3966"/>
                  <a:gd name="T39" fmla="*/ 2242 h 2366"/>
                  <a:gd name="T40" fmla="*/ 2289 w 3966"/>
                  <a:gd name="T41" fmla="*/ 2366 h 2366"/>
                  <a:gd name="T42" fmla="*/ 2594 w 3966"/>
                  <a:gd name="T43" fmla="*/ 2046 h 2366"/>
                  <a:gd name="T44" fmla="*/ 2537 w 3966"/>
                  <a:gd name="T45" fmla="*/ 1817 h 2366"/>
                  <a:gd name="T46" fmla="*/ 2818 w 3966"/>
                  <a:gd name="T47" fmla="*/ 1673 h 2366"/>
                  <a:gd name="T48" fmla="*/ 3016 w 3966"/>
                  <a:gd name="T49" fmla="*/ 1719 h 2366"/>
                  <a:gd name="T50" fmla="*/ 3280 w 3966"/>
                  <a:gd name="T51" fmla="*/ 1615 h 2366"/>
                  <a:gd name="T52" fmla="*/ 3405 w 3966"/>
                  <a:gd name="T53" fmla="*/ 1174 h 2366"/>
                  <a:gd name="T54" fmla="*/ 3643 w 3966"/>
                  <a:gd name="T55" fmla="*/ 922 h 2366"/>
                  <a:gd name="T56" fmla="*/ 3966 w 3966"/>
                  <a:gd name="T57" fmla="*/ 896 h 2366"/>
                  <a:gd name="T58" fmla="*/ 3908 w 3966"/>
                  <a:gd name="T59" fmla="*/ 733 h 2366"/>
                  <a:gd name="T60" fmla="*/ 3669 w 3966"/>
                  <a:gd name="T61" fmla="*/ 563 h 2366"/>
                  <a:gd name="T62" fmla="*/ 3817 w 3966"/>
                  <a:gd name="T63" fmla="*/ 210 h 2366"/>
                  <a:gd name="T64" fmla="*/ 3590 w 3966"/>
                  <a:gd name="T65" fmla="*/ 0 h 236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966" h="23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" name="Freeform 6"/>
              <p:cNvSpPr>
                <a:spLocks/>
              </p:cNvSpPr>
              <p:nvPr userDrawn="1"/>
            </p:nvSpPr>
            <p:spPr bwMode="hidden">
              <a:xfrm>
                <a:off x="20" y="1069"/>
                <a:ext cx="5732" cy="3107"/>
              </a:xfrm>
              <a:custGeom>
                <a:avLst/>
                <a:gdLst>
                  <a:gd name="T0" fmla="*/ 81 w 5732"/>
                  <a:gd name="T1" fmla="*/ 0 h 3107"/>
                  <a:gd name="T2" fmla="*/ 133 w 5732"/>
                  <a:gd name="T3" fmla="*/ 328 h 3107"/>
                  <a:gd name="T4" fmla="*/ 0 w 5732"/>
                  <a:gd name="T5" fmla="*/ 666 h 3107"/>
                  <a:gd name="T6" fmla="*/ 83 w 5732"/>
                  <a:gd name="T7" fmla="*/ 1221 h 3107"/>
                  <a:gd name="T8" fmla="*/ 413 w 5732"/>
                  <a:gd name="T9" fmla="*/ 1515 h 3107"/>
                  <a:gd name="T10" fmla="*/ 881 w 5732"/>
                  <a:gd name="T11" fmla="*/ 1700 h 3107"/>
                  <a:gd name="T12" fmla="*/ 1440 w 5732"/>
                  <a:gd name="T13" fmla="*/ 1651 h 3107"/>
                  <a:gd name="T14" fmla="*/ 1755 w 5732"/>
                  <a:gd name="T15" fmla="*/ 1940 h 3107"/>
                  <a:gd name="T16" fmla="*/ 1653 w 5732"/>
                  <a:gd name="T17" fmla="*/ 2126 h 3107"/>
                  <a:gd name="T18" fmla="*/ 1136 w 5732"/>
                  <a:gd name="T19" fmla="*/ 2142 h 3107"/>
                  <a:gd name="T20" fmla="*/ 911 w 5732"/>
                  <a:gd name="T21" fmla="*/ 2021 h 3107"/>
                  <a:gd name="T22" fmla="*/ 739 w 5732"/>
                  <a:gd name="T23" fmla="*/ 2142 h 3107"/>
                  <a:gd name="T24" fmla="*/ 954 w 5732"/>
                  <a:gd name="T25" fmla="*/ 2524 h 3107"/>
                  <a:gd name="T26" fmla="*/ 973 w 5732"/>
                  <a:gd name="T27" fmla="*/ 2905 h 3107"/>
                  <a:gd name="T28" fmla="*/ 1511 w 5732"/>
                  <a:gd name="T29" fmla="*/ 3107 h 3107"/>
                  <a:gd name="T30" fmla="*/ 1644 w 5732"/>
                  <a:gd name="T31" fmla="*/ 2922 h 3107"/>
                  <a:gd name="T32" fmla="*/ 2077 w 5732"/>
                  <a:gd name="T33" fmla="*/ 2797 h 3107"/>
                  <a:gd name="T34" fmla="*/ 2610 w 5732"/>
                  <a:gd name="T35" fmla="*/ 2962 h 3107"/>
                  <a:gd name="T36" fmla="*/ 3222 w 5732"/>
                  <a:gd name="T37" fmla="*/ 2812 h 3107"/>
                  <a:gd name="T38" fmla="*/ 3443 w 5732"/>
                  <a:gd name="T39" fmla="*/ 2922 h 3107"/>
                  <a:gd name="T40" fmla="*/ 3861 w 5732"/>
                  <a:gd name="T41" fmla="*/ 2648 h 3107"/>
                  <a:gd name="T42" fmla="*/ 4125 w 5732"/>
                  <a:gd name="T43" fmla="*/ 2311 h 3107"/>
                  <a:gd name="T44" fmla="*/ 4369 w 5732"/>
                  <a:gd name="T45" fmla="*/ 2318 h 3107"/>
                  <a:gd name="T46" fmla="*/ 4554 w 5732"/>
                  <a:gd name="T47" fmla="*/ 2445 h 3107"/>
                  <a:gd name="T48" fmla="*/ 5015 w 5732"/>
                  <a:gd name="T49" fmla="*/ 2142 h 3107"/>
                  <a:gd name="T50" fmla="*/ 5404 w 5732"/>
                  <a:gd name="T51" fmla="*/ 2185 h 3107"/>
                  <a:gd name="T52" fmla="*/ 5732 w 5732"/>
                  <a:gd name="T53" fmla="*/ 2069 h 310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5732" h="3107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5" name="Freeform 7"/>
              <p:cNvSpPr>
                <a:spLocks/>
              </p:cNvSpPr>
              <p:nvPr userDrawn="1"/>
            </p:nvSpPr>
            <p:spPr bwMode="hidden">
              <a:xfrm>
                <a:off x="242" y="1145"/>
                <a:ext cx="5512" cy="2760"/>
              </a:xfrm>
              <a:custGeom>
                <a:avLst/>
                <a:gdLst>
                  <a:gd name="T0" fmla="*/ 240 w 5512"/>
                  <a:gd name="T1" fmla="*/ 0 h 2760"/>
                  <a:gd name="T2" fmla="*/ 0 w 5512"/>
                  <a:gd name="T3" fmla="*/ 336 h 2760"/>
                  <a:gd name="T4" fmla="*/ 82 w 5512"/>
                  <a:gd name="T5" fmla="*/ 821 h 2760"/>
                  <a:gd name="T6" fmla="*/ 243 w 5512"/>
                  <a:gd name="T7" fmla="*/ 873 h 2760"/>
                  <a:gd name="T8" fmla="*/ 473 w 5512"/>
                  <a:gd name="T9" fmla="*/ 1087 h 2760"/>
                  <a:gd name="T10" fmla="*/ 557 w 5512"/>
                  <a:gd name="T11" fmla="*/ 1441 h 2760"/>
                  <a:gd name="T12" fmla="*/ 839 w 5512"/>
                  <a:gd name="T13" fmla="*/ 1499 h 2760"/>
                  <a:gd name="T14" fmla="*/ 1258 w 5512"/>
                  <a:gd name="T15" fmla="*/ 1349 h 2760"/>
                  <a:gd name="T16" fmla="*/ 1307 w 5512"/>
                  <a:gd name="T17" fmla="*/ 1493 h 2760"/>
                  <a:gd name="T18" fmla="*/ 1621 w 5512"/>
                  <a:gd name="T19" fmla="*/ 1513 h 2760"/>
                  <a:gd name="T20" fmla="*/ 1862 w 5512"/>
                  <a:gd name="T21" fmla="*/ 1865 h 2760"/>
                  <a:gd name="T22" fmla="*/ 1668 w 5512"/>
                  <a:gd name="T23" fmla="*/ 2166 h 2760"/>
                  <a:gd name="T24" fmla="*/ 1308 w 5512"/>
                  <a:gd name="T25" fmla="*/ 2217 h 2760"/>
                  <a:gd name="T26" fmla="*/ 992 w 5512"/>
                  <a:gd name="T27" fmla="*/ 2172 h 2760"/>
                  <a:gd name="T28" fmla="*/ 903 w 5512"/>
                  <a:gd name="T29" fmla="*/ 2244 h 2760"/>
                  <a:gd name="T30" fmla="*/ 1008 w 5512"/>
                  <a:gd name="T31" fmla="*/ 2415 h 2760"/>
                  <a:gd name="T32" fmla="*/ 992 w 5512"/>
                  <a:gd name="T33" fmla="*/ 2538 h 2760"/>
                  <a:gd name="T34" fmla="*/ 1137 w 5512"/>
                  <a:gd name="T35" fmla="*/ 2760 h 2760"/>
                  <a:gd name="T36" fmla="*/ 1661 w 5512"/>
                  <a:gd name="T37" fmla="*/ 2623 h 2760"/>
                  <a:gd name="T38" fmla="*/ 1725 w 5512"/>
                  <a:gd name="T39" fmla="*/ 2492 h 2760"/>
                  <a:gd name="T40" fmla="*/ 1895 w 5512"/>
                  <a:gd name="T41" fmla="*/ 2551 h 2760"/>
                  <a:gd name="T42" fmla="*/ 2338 w 5512"/>
                  <a:gd name="T43" fmla="*/ 2448 h 2760"/>
                  <a:gd name="T44" fmla="*/ 2443 w 5512"/>
                  <a:gd name="T45" fmla="*/ 2714 h 2760"/>
                  <a:gd name="T46" fmla="*/ 2870 w 5512"/>
                  <a:gd name="T47" fmla="*/ 2541 h 2760"/>
                  <a:gd name="T48" fmla="*/ 3264 w 5512"/>
                  <a:gd name="T49" fmla="*/ 2591 h 2760"/>
                  <a:gd name="T50" fmla="*/ 3522 w 5512"/>
                  <a:gd name="T51" fmla="*/ 2427 h 2760"/>
                  <a:gd name="T52" fmla="*/ 3594 w 5512"/>
                  <a:gd name="T53" fmla="*/ 2081 h 2760"/>
                  <a:gd name="T54" fmla="*/ 4013 w 5512"/>
                  <a:gd name="T55" fmla="*/ 2087 h 2760"/>
                  <a:gd name="T56" fmla="*/ 4070 w 5512"/>
                  <a:gd name="T57" fmla="*/ 1924 h 2760"/>
                  <a:gd name="T58" fmla="*/ 4239 w 5512"/>
                  <a:gd name="T59" fmla="*/ 1931 h 2760"/>
                  <a:gd name="T60" fmla="*/ 4465 w 5512"/>
                  <a:gd name="T61" fmla="*/ 2094 h 2760"/>
                  <a:gd name="T62" fmla="*/ 4836 w 5512"/>
                  <a:gd name="T63" fmla="*/ 1814 h 2760"/>
                  <a:gd name="T64" fmla="*/ 5225 w 5512"/>
                  <a:gd name="T65" fmla="*/ 1785 h 2760"/>
                  <a:gd name="T66" fmla="*/ 5367 w 5512"/>
                  <a:gd name="T67" fmla="*/ 1571 h 2760"/>
                  <a:gd name="T68" fmla="*/ 5512 w 5512"/>
                  <a:gd name="T69" fmla="*/ 1585 h 276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512" h="2760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" name="Freeform 8"/>
              <p:cNvSpPr>
                <a:spLocks/>
              </p:cNvSpPr>
              <p:nvPr userDrawn="1"/>
            </p:nvSpPr>
            <p:spPr bwMode="hidden">
              <a:xfrm>
                <a:off x="4840" y="984"/>
                <a:ext cx="790" cy="1189"/>
              </a:xfrm>
              <a:custGeom>
                <a:avLst/>
                <a:gdLst>
                  <a:gd name="T0" fmla="*/ 139 w 790"/>
                  <a:gd name="T1" fmla="*/ 0 h 1189"/>
                  <a:gd name="T2" fmla="*/ 210 w 790"/>
                  <a:gd name="T3" fmla="*/ 233 h 1189"/>
                  <a:gd name="T4" fmla="*/ 159 w 790"/>
                  <a:gd name="T5" fmla="*/ 643 h 1189"/>
                  <a:gd name="T6" fmla="*/ 454 w 790"/>
                  <a:gd name="T7" fmla="*/ 771 h 1189"/>
                  <a:gd name="T8" fmla="*/ 605 w 790"/>
                  <a:gd name="T9" fmla="*/ 1046 h 1189"/>
                  <a:gd name="T10" fmla="*/ 790 w 790"/>
                  <a:gd name="T11" fmla="*/ 1189 h 1189"/>
                  <a:gd name="T12" fmla="*/ 540 w 790"/>
                  <a:gd name="T13" fmla="*/ 1111 h 1189"/>
                  <a:gd name="T14" fmla="*/ 363 w 790"/>
                  <a:gd name="T15" fmla="*/ 883 h 1189"/>
                  <a:gd name="T16" fmla="*/ 139 w 790"/>
                  <a:gd name="T17" fmla="*/ 852 h 1189"/>
                  <a:gd name="T18" fmla="*/ 0 w 790"/>
                  <a:gd name="T19" fmla="*/ 499 h 1189"/>
                  <a:gd name="T20" fmla="*/ 48 w 790"/>
                  <a:gd name="T21" fmla="*/ 209 h 118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90" h="1189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7" name="Freeform 9"/>
              <p:cNvSpPr>
                <a:spLocks/>
              </p:cNvSpPr>
              <p:nvPr userDrawn="1"/>
            </p:nvSpPr>
            <p:spPr bwMode="hidden">
              <a:xfrm>
                <a:off x="5173" y="896"/>
                <a:ext cx="579" cy="1117"/>
              </a:xfrm>
              <a:custGeom>
                <a:avLst/>
                <a:gdLst>
                  <a:gd name="T0" fmla="*/ 0 w 579"/>
                  <a:gd name="T1" fmla="*/ 0 h 1117"/>
                  <a:gd name="T2" fmla="*/ 128 w 579"/>
                  <a:gd name="T3" fmla="*/ 328 h 1117"/>
                  <a:gd name="T4" fmla="*/ 9 w 579"/>
                  <a:gd name="T5" fmla="*/ 659 h 1117"/>
                  <a:gd name="T6" fmla="*/ 40 w 579"/>
                  <a:gd name="T7" fmla="*/ 763 h 1117"/>
                  <a:gd name="T8" fmla="*/ 234 w 579"/>
                  <a:gd name="T9" fmla="*/ 739 h 1117"/>
                  <a:gd name="T10" fmla="*/ 344 w 579"/>
                  <a:gd name="T11" fmla="*/ 1055 h 1117"/>
                  <a:gd name="T12" fmla="*/ 579 w 579"/>
                  <a:gd name="T13" fmla="*/ 1117 h 11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9" h="1117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" name="Freeform 10"/>
              <p:cNvSpPr>
                <a:spLocks/>
              </p:cNvSpPr>
              <p:nvPr userDrawn="1"/>
            </p:nvSpPr>
            <p:spPr bwMode="hidden">
              <a:xfrm>
                <a:off x="3291" y="968"/>
                <a:ext cx="2471" cy="2396"/>
              </a:xfrm>
              <a:custGeom>
                <a:avLst/>
                <a:gdLst>
                  <a:gd name="T0" fmla="*/ 1118 w 2471"/>
                  <a:gd name="T1" fmla="*/ 0 h 2396"/>
                  <a:gd name="T2" fmla="*/ 1179 w 2471"/>
                  <a:gd name="T3" fmla="*/ 225 h 2396"/>
                  <a:gd name="T4" fmla="*/ 1393 w 2471"/>
                  <a:gd name="T5" fmla="*/ 339 h 2396"/>
                  <a:gd name="T6" fmla="*/ 1404 w 2471"/>
                  <a:gd name="T7" fmla="*/ 548 h 2396"/>
                  <a:gd name="T8" fmla="*/ 1342 w 2471"/>
                  <a:gd name="T9" fmla="*/ 732 h 2396"/>
                  <a:gd name="T10" fmla="*/ 1434 w 2471"/>
                  <a:gd name="T11" fmla="*/ 925 h 2396"/>
                  <a:gd name="T12" fmla="*/ 1455 w 2471"/>
                  <a:gd name="T13" fmla="*/ 1109 h 2396"/>
                  <a:gd name="T14" fmla="*/ 1311 w 2471"/>
                  <a:gd name="T15" fmla="*/ 1142 h 2396"/>
                  <a:gd name="T16" fmla="*/ 926 w 2471"/>
                  <a:gd name="T17" fmla="*/ 1384 h 2396"/>
                  <a:gd name="T18" fmla="*/ 975 w 2471"/>
                  <a:gd name="T19" fmla="*/ 1456 h 2396"/>
                  <a:gd name="T20" fmla="*/ 956 w 2471"/>
                  <a:gd name="T21" fmla="*/ 1624 h 2396"/>
                  <a:gd name="T22" fmla="*/ 782 w 2471"/>
                  <a:gd name="T23" fmla="*/ 1817 h 2396"/>
                  <a:gd name="T24" fmla="*/ 539 w 2471"/>
                  <a:gd name="T25" fmla="*/ 1978 h 2396"/>
                  <a:gd name="T26" fmla="*/ 152 w 2471"/>
                  <a:gd name="T27" fmla="*/ 2026 h 2396"/>
                  <a:gd name="T28" fmla="*/ 19 w 2471"/>
                  <a:gd name="T29" fmla="*/ 2251 h 2396"/>
                  <a:gd name="T30" fmla="*/ 0 w 2471"/>
                  <a:gd name="T31" fmla="*/ 2396 h 2396"/>
                  <a:gd name="T32" fmla="*/ 213 w 2471"/>
                  <a:gd name="T33" fmla="*/ 2179 h 2396"/>
                  <a:gd name="T34" fmla="*/ 629 w 2471"/>
                  <a:gd name="T35" fmla="*/ 2090 h 2396"/>
                  <a:gd name="T36" fmla="*/ 894 w 2471"/>
                  <a:gd name="T37" fmla="*/ 1906 h 2396"/>
                  <a:gd name="T38" fmla="*/ 1230 w 2471"/>
                  <a:gd name="T39" fmla="*/ 1986 h 2396"/>
                  <a:gd name="T40" fmla="*/ 1668 w 2471"/>
                  <a:gd name="T41" fmla="*/ 1906 h 2396"/>
                  <a:gd name="T42" fmla="*/ 1983 w 2471"/>
                  <a:gd name="T43" fmla="*/ 1745 h 2396"/>
                  <a:gd name="T44" fmla="*/ 2014 w 2471"/>
                  <a:gd name="T45" fmla="*/ 1600 h 2396"/>
                  <a:gd name="T46" fmla="*/ 2237 w 2471"/>
                  <a:gd name="T47" fmla="*/ 1496 h 2396"/>
                  <a:gd name="T48" fmla="*/ 2359 w 2471"/>
                  <a:gd name="T49" fmla="*/ 1552 h 2396"/>
                  <a:gd name="T50" fmla="*/ 2471 w 2471"/>
                  <a:gd name="T51" fmla="*/ 1479 h 239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71" h="2396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" name="Freeform 11"/>
              <p:cNvSpPr>
                <a:spLocks/>
              </p:cNvSpPr>
              <p:nvPr userDrawn="1"/>
            </p:nvSpPr>
            <p:spPr bwMode="hidden">
              <a:xfrm>
                <a:off x="2366" y="1067"/>
                <a:ext cx="1399" cy="1349"/>
              </a:xfrm>
              <a:custGeom>
                <a:avLst/>
                <a:gdLst>
                  <a:gd name="T0" fmla="*/ 620 w 1399"/>
                  <a:gd name="T1" fmla="*/ 155 h 1349"/>
                  <a:gd name="T2" fmla="*/ 421 w 1399"/>
                  <a:gd name="T3" fmla="*/ 155 h 1349"/>
                  <a:gd name="T4" fmla="*/ 205 w 1399"/>
                  <a:gd name="T5" fmla="*/ 507 h 1349"/>
                  <a:gd name="T6" fmla="*/ 0 w 1399"/>
                  <a:gd name="T7" fmla="*/ 673 h 1349"/>
                  <a:gd name="T8" fmla="*/ 487 w 1399"/>
                  <a:gd name="T9" fmla="*/ 783 h 1349"/>
                  <a:gd name="T10" fmla="*/ 425 w 1399"/>
                  <a:gd name="T11" fmla="*/ 1009 h 1349"/>
                  <a:gd name="T12" fmla="*/ 617 w 1399"/>
                  <a:gd name="T13" fmla="*/ 1086 h 1349"/>
                  <a:gd name="T14" fmla="*/ 498 w 1399"/>
                  <a:gd name="T15" fmla="*/ 1349 h 1349"/>
                  <a:gd name="T16" fmla="*/ 961 w 1399"/>
                  <a:gd name="T17" fmla="*/ 1035 h 1349"/>
                  <a:gd name="T18" fmla="*/ 926 w 1399"/>
                  <a:gd name="T19" fmla="*/ 776 h 1349"/>
                  <a:gd name="T20" fmla="*/ 1181 w 1399"/>
                  <a:gd name="T21" fmla="*/ 749 h 1349"/>
                  <a:gd name="T22" fmla="*/ 1399 w 1399"/>
                  <a:gd name="T23" fmla="*/ 601 h 1349"/>
                  <a:gd name="T24" fmla="*/ 1315 w 1399"/>
                  <a:gd name="T25" fmla="*/ 416 h 1349"/>
                  <a:gd name="T26" fmla="*/ 1341 w 1399"/>
                  <a:gd name="T27" fmla="*/ 196 h 1349"/>
                  <a:gd name="T28" fmla="*/ 1171 w 1399"/>
                  <a:gd name="T29" fmla="*/ 164 h 1349"/>
                  <a:gd name="T30" fmla="*/ 928 w 1399"/>
                  <a:gd name="T31" fmla="*/ 0 h 1349"/>
                  <a:gd name="T32" fmla="*/ 620 w 1399"/>
                  <a:gd name="T33" fmla="*/ 155 h 134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399" h="134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" name="Freeform 12"/>
              <p:cNvSpPr>
                <a:spLocks/>
              </p:cNvSpPr>
              <p:nvPr userDrawn="1"/>
            </p:nvSpPr>
            <p:spPr bwMode="hidden">
              <a:xfrm>
                <a:off x="4275" y="2031"/>
                <a:ext cx="1256" cy="810"/>
              </a:xfrm>
              <a:custGeom>
                <a:avLst/>
                <a:gdLst>
                  <a:gd name="T0" fmla="*/ 719 w 1256"/>
                  <a:gd name="T1" fmla="*/ 183 h 810"/>
                  <a:gd name="T2" fmla="*/ 760 w 1256"/>
                  <a:gd name="T3" fmla="*/ 33 h 810"/>
                  <a:gd name="T4" fmla="*/ 884 w 1256"/>
                  <a:gd name="T5" fmla="*/ 0 h 810"/>
                  <a:gd name="T6" fmla="*/ 983 w 1256"/>
                  <a:gd name="T7" fmla="*/ 78 h 810"/>
                  <a:gd name="T8" fmla="*/ 1082 w 1256"/>
                  <a:gd name="T9" fmla="*/ 248 h 810"/>
                  <a:gd name="T10" fmla="*/ 1256 w 1256"/>
                  <a:gd name="T11" fmla="*/ 229 h 810"/>
                  <a:gd name="T12" fmla="*/ 1248 w 1256"/>
                  <a:gd name="T13" fmla="*/ 359 h 810"/>
                  <a:gd name="T14" fmla="*/ 1016 w 1256"/>
                  <a:gd name="T15" fmla="*/ 431 h 810"/>
                  <a:gd name="T16" fmla="*/ 879 w 1256"/>
                  <a:gd name="T17" fmla="*/ 417 h 810"/>
                  <a:gd name="T18" fmla="*/ 719 w 1256"/>
                  <a:gd name="T19" fmla="*/ 481 h 810"/>
                  <a:gd name="T20" fmla="*/ 591 w 1256"/>
                  <a:gd name="T21" fmla="*/ 633 h 810"/>
                  <a:gd name="T22" fmla="*/ 423 w 1256"/>
                  <a:gd name="T23" fmla="*/ 537 h 810"/>
                  <a:gd name="T24" fmla="*/ 256 w 1256"/>
                  <a:gd name="T25" fmla="*/ 810 h 810"/>
                  <a:gd name="T26" fmla="*/ 66 w 1256"/>
                  <a:gd name="T27" fmla="*/ 764 h 810"/>
                  <a:gd name="T28" fmla="*/ 0 w 1256"/>
                  <a:gd name="T29" fmla="*/ 601 h 810"/>
                  <a:gd name="T30" fmla="*/ 157 w 1256"/>
                  <a:gd name="T31" fmla="*/ 483 h 810"/>
                  <a:gd name="T32" fmla="*/ 248 w 1256"/>
                  <a:gd name="T33" fmla="*/ 281 h 810"/>
                  <a:gd name="T34" fmla="*/ 438 w 1256"/>
                  <a:gd name="T35" fmla="*/ 150 h 810"/>
                  <a:gd name="T36" fmla="*/ 719 w 1256"/>
                  <a:gd name="T37" fmla="*/ 189 h 81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256" h="810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" name="Freeform 13"/>
              <p:cNvSpPr>
                <a:spLocks/>
              </p:cNvSpPr>
              <p:nvPr userDrawn="1"/>
            </p:nvSpPr>
            <p:spPr bwMode="hidden">
              <a:xfrm>
                <a:off x="2914" y="3476"/>
                <a:ext cx="2848" cy="788"/>
              </a:xfrm>
              <a:custGeom>
                <a:avLst/>
                <a:gdLst>
                  <a:gd name="T0" fmla="*/ 2838 w 2848"/>
                  <a:gd name="T1" fmla="*/ 16 h 788"/>
                  <a:gd name="T2" fmla="*/ 2493 w 2848"/>
                  <a:gd name="T3" fmla="*/ 0 h 788"/>
                  <a:gd name="T4" fmla="*/ 2278 w 2848"/>
                  <a:gd name="T5" fmla="*/ 81 h 788"/>
                  <a:gd name="T6" fmla="*/ 1936 w 2848"/>
                  <a:gd name="T7" fmla="*/ 44 h 788"/>
                  <a:gd name="T8" fmla="*/ 1739 w 2848"/>
                  <a:gd name="T9" fmla="*/ 354 h 788"/>
                  <a:gd name="T10" fmla="*/ 1600 w 2848"/>
                  <a:gd name="T11" fmla="*/ 212 h 788"/>
                  <a:gd name="T12" fmla="*/ 1352 w 2848"/>
                  <a:gd name="T13" fmla="*/ 308 h 788"/>
                  <a:gd name="T14" fmla="*/ 1445 w 2848"/>
                  <a:gd name="T15" fmla="*/ 515 h 788"/>
                  <a:gd name="T16" fmla="*/ 1072 w 2848"/>
                  <a:gd name="T17" fmla="*/ 412 h 788"/>
                  <a:gd name="T18" fmla="*/ 888 w 2848"/>
                  <a:gd name="T19" fmla="*/ 540 h 788"/>
                  <a:gd name="T20" fmla="*/ 0 w 2848"/>
                  <a:gd name="T21" fmla="*/ 660 h 788"/>
                  <a:gd name="T22" fmla="*/ 288 w 2848"/>
                  <a:gd name="T23" fmla="*/ 788 h 788"/>
                  <a:gd name="T24" fmla="*/ 1040 w 2848"/>
                  <a:gd name="T25" fmla="*/ 676 h 788"/>
                  <a:gd name="T26" fmla="*/ 1272 w 2848"/>
                  <a:gd name="T27" fmla="*/ 748 h 788"/>
                  <a:gd name="T28" fmla="*/ 2096 w 2848"/>
                  <a:gd name="T29" fmla="*/ 691 h 788"/>
                  <a:gd name="T30" fmla="*/ 2320 w 2848"/>
                  <a:gd name="T31" fmla="*/ 748 h 788"/>
                  <a:gd name="T32" fmla="*/ 2456 w 2848"/>
                  <a:gd name="T33" fmla="*/ 596 h 788"/>
                  <a:gd name="T34" fmla="*/ 2712 w 2848"/>
                  <a:gd name="T35" fmla="*/ 716 h 788"/>
                  <a:gd name="T36" fmla="*/ 2716 w 2848"/>
                  <a:gd name="T37" fmla="*/ 339 h 788"/>
                  <a:gd name="T38" fmla="*/ 2848 w 2848"/>
                  <a:gd name="T39" fmla="*/ 258 h 78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848" h="78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" name="Freeform 14"/>
              <p:cNvSpPr>
                <a:spLocks/>
              </p:cNvSpPr>
              <p:nvPr userDrawn="1"/>
            </p:nvSpPr>
            <p:spPr bwMode="hidden">
              <a:xfrm>
                <a:off x="5443" y="922"/>
                <a:ext cx="319" cy="854"/>
              </a:xfrm>
              <a:custGeom>
                <a:avLst/>
                <a:gdLst>
                  <a:gd name="T0" fmla="*/ 0 w 319"/>
                  <a:gd name="T1" fmla="*/ 0 h 854"/>
                  <a:gd name="T2" fmla="*/ 106 w 319"/>
                  <a:gd name="T3" fmla="*/ 313 h 854"/>
                  <a:gd name="T4" fmla="*/ 106 w 319"/>
                  <a:gd name="T5" fmla="*/ 634 h 854"/>
                  <a:gd name="T6" fmla="*/ 268 w 319"/>
                  <a:gd name="T7" fmla="*/ 854 h 854"/>
                  <a:gd name="T8" fmla="*/ 278 w 319"/>
                  <a:gd name="T9" fmla="*/ 577 h 854"/>
                  <a:gd name="T10" fmla="*/ 238 w 319"/>
                  <a:gd name="T11" fmla="*/ 400 h 854"/>
                  <a:gd name="T12" fmla="*/ 319 w 319"/>
                  <a:gd name="T13" fmla="*/ 240 h 85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9" h="854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" name="Freeform 15"/>
              <p:cNvSpPr>
                <a:spLocks/>
              </p:cNvSpPr>
              <p:nvPr userDrawn="1"/>
            </p:nvSpPr>
            <p:spPr bwMode="hidden">
              <a:xfrm>
                <a:off x="4954" y="3568"/>
                <a:ext cx="646" cy="392"/>
              </a:xfrm>
              <a:custGeom>
                <a:avLst/>
                <a:gdLst>
                  <a:gd name="T0" fmla="*/ 504 w 646"/>
                  <a:gd name="T1" fmla="*/ 0 h 392"/>
                  <a:gd name="T2" fmla="*/ 320 w 646"/>
                  <a:gd name="T3" fmla="*/ 61 h 392"/>
                  <a:gd name="T4" fmla="*/ 238 w 646"/>
                  <a:gd name="T5" fmla="*/ 109 h 392"/>
                  <a:gd name="T6" fmla="*/ 144 w 646"/>
                  <a:gd name="T7" fmla="*/ 216 h 392"/>
                  <a:gd name="T8" fmla="*/ 0 w 646"/>
                  <a:gd name="T9" fmla="*/ 392 h 392"/>
                  <a:gd name="T10" fmla="*/ 360 w 646"/>
                  <a:gd name="T11" fmla="*/ 263 h 392"/>
                  <a:gd name="T12" fmla="*/ 432 w 646"/>
                  <a:gd name="T13" fmla="*/ 182 h 392"/>
                  <a:gd name="T14" fmla="*/ 646 w 646"/>
                  <a:gd name="T15" fmla="*/ 142 h 392"/>
                  <a:gd name="T16" fmla="*/ 504 w 646"/>
                  <a:gd name="T17" fmla="*/ 0 h 39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46" h="392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" name="Freeform 16"/>
              <p:cNvSpPr>
                <a:spLocks/>
              </p:cNvSpPr>
              <p:nvPr userDrawn="1"/>
            </p:nvSpPr>
            <p:spPr bwMode="hidden">
              <a:xfrm>
                <a:off x="50" y="2400"/>
                <a:ext cx="2736" cy="1920"/>
              </a:xfrm>
              <a:custGeom>
                <a:avLst/>
                <a:gdLst>
                  <a:gd name="T0" fmla="*/ 0 w 2736"/>
                  <a:gd name="T1" fmla="*/ 0 h 1920"/>
                  <a:gd name="T2" fmla="*/ 96 w 2736"/>
                  <a:gd name="T3" fmla="*/ 336 h 1920"/>
                  <a:gd name="T4" fmla="*/ 384 w 2736"/>
                  <a:gd name="T5" fmla="*/ 384 h 1920"/>
                  <a:gd name="T6" fmla="*/ 576 w 2736"/>
                  <a:gd name="T7" fmla="*/ 720 h 1920"/>
                  <a:gd name="T8" fmla="*/ 528 w 2736"/>
                  <a:gd name="T9" fmla="*/ 960 h 1920"/>
                  <a:gd name="T10" fmla="*/ 672 w 2736"/>
                  <a:gd name="T11" fmla="*/ 1104 h 1920"/>
                  <a:gd name="T12" fmla="*/ 576 w 2736"/>
                  <a:gd name="T13" fmla="*/ 1392 h 1920"/>
                  <a:gd name="T14" fmla="*/ 624 w 2736"/>
                  <a:gd name="T15" fmla="*/ 1632 h 1920"/>
                  <a:gd name="T16" fmla="*/ 1488 w 2736"/>
                  <a:gd name="T17" fmla="*/ 1872 h 1920"/>
                  <a:gd name="T18" fmla="*/ 1680 w 2736"/>
                  <a:gd name="T19" fmla="*/ 1728 h 1920"/>
                  <a:gd name="T20" fmla="*/ 2208 w 2736"/>
                  <a:gd name="T21" fmla="*/ 1728 h 1920"/>
                  <a:gd name="T22" fmla="*/ 2304 w 2736"/>
                  <a:gd name="T23" fmla="*/ 1632 h 1920"/>
                  <a:gd name="T24" fmla="*/ 2736 w 2736"/>
                  <a:gd name="T25" fmla="*/ 1872 h 1920"/>
                  <a:gd name="T26" fmla="*/ 2640 w 2736"/>
                  <a:gd name="T27" fmla="*/ 1920 h 1920"/>
                  <a:gd name="T28" fmla="*/ 2304 w 2736"/>
                  <a:gd name="T29" fmla="*/ 1824 h 1920"/>
                  <a:gd name="T30" fmla="*/ 2160 w 2736"/>
                  <a:gd name="T31" fmla="*/ 1872 h 1920"/>
                  <a:gd name="T32" fmla="*/ 1632 w 2736"/>
                  <a:gd name="T33" fmla="*/ 1920 h 1920"/>
                  <a:gd name="T34" fmla="*/ 1440 w 2736"/>
                  <a:gd name="T35" fmla="*/ 1920 h 1920"/>
                  <a:gd name="T36" fmla="*/ 480 w 2736"/>
                  <a:gd name="T37" fmla="*/ 1824 h 1920"/>
                  <a:gd name="T38" fmla="*/ 192 w 2736"/>
                  <a:gd name="T39" fmla="*/ 1872 h 1920"/>
                  <a:gd name="T40" fmla="*/ 96 w 2736"/>
                  <a:gd name="T41" fmla="*/ 1680 h 1920"/>
                  <a:gd name="T42" fmla="*/ 288 w 2736"/>
                  <a:gd name="T43" fmla="*/ 1440 h 1920"/>
                  <a:gd name="T44" fmla="*/ 336 w 2736"/>
                  <a:gd name="T45" fmla="*/ 1104 h 1920"/>
                  <a:gd name="T46" fmla="*/ 144 w 2736"/>
                  <a:gd name="T47" fmla="*/ 864 h 1920"/>
                  <a:gd name="T48" fmla="*/ 240 w 2736"/>
                  <a:gd name="T49" fmla="*/ 624 h 1920"/>
                  <a:gd name="T50" fmla="*/ 48 w 2736"/>
                  <a:gd name="T51" fmla="*/ 528 h 1920"/>
                  <a:gd name="T52" fmla="*/ 0 w 2736"/>
                  <a:gd name="T53" fmla="*/ 0 h 192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736" h="1920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bg2"/>
                        </a:gs>
                        <a:gs pos="100000">
                          <a:schemeClr val="bg1"/>
                        </a:gs>
                      </a:gsLst>
                      <a:lin ang="189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17"/>
            <p:cNvGrpSpPr>
              <a:grpSpLocks/>
            </p:cNvGrpSpPr>
            <p:nvPr userDrawn="1"/>
          </p:nvGrpSpPr>
          <p:grpSpPr bwMode="auto">
            <a:xfrm>
              <a:off x="0" y="2291"/>
              <a:ext cx="1385" cy="1702"/>
              <a:chOff x="0" y="2291"/>
              <a:chExt cx="1385" cy="1702"/>
            </a:xfrm>
          </p:grpSpPr>
          <p:sp>
            <p:nvSpPr>
              <p:cNvPr id="7" name="Rectangle 18"/>
              <p:cNvSpPr>
                <a:spLocks noChangeArrowheads="1"/>
              </p:cNvSpPr>
              <p:nvPr userDrawn="1"/>
            </p:nvSpPr>
            <p:spPr bwMode="ltGray">
              <a:xfrm rot="6798887">
                <a:off x="62" y="3883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Rectangle 19"/>
              <p:cNvSpPr>
                <a:spLocks noChangeArrowheads="1"/>
              </p:cNvSpPr>
              <p:nvPr userDrawn="1"/>
            </p:nvSpPr>
            <p:spPr bwMode="ltGray">
              <a:xfrm rot="6798887">
                <a:off x="33" y="388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ectangle 20"/>
              <p:cNvSpPr>
                <a:spLocks noChangeArrowheads="1"/>
              </p:cNvSpPr>
              <p:nvPr userDrawn="1"/>
            </p:nvSpPr>
            <p:spPr bwMode="ltGray">
              <a:xfrm rot="6798887">
                <a:off x="6" y="3875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Rectangle 21"/>
              <p:cNvSpPr>
                <a:spLocks noChangeArrowheads="1"/>
              </p:cNvSpPr>
              <p:nvPr userDrawn="1"/>
            </p:nvSpPr>
            <p:spPr bwMode="ltGray">
              <a:xfrm rot="5999912">
                <a:off x="209" y="388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22"/>
              <p:cNvSpPr>
                <a:spLocks noChangeArrowheads="1"/>
              </p:cNvSpPr>
              <p:nvPr userDrawn="1"/>
            </p:nvSpPr>
            <p:spPr bwMode="ltGray">
              <a:xfrm rot="5999912">
                <a:off x="182" y="388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Rectangle 23"/>
              <p:cNvSpPr>
                <a:spLocks noChangeArrowheads="1"/>
              </p:cNvSpPr>
              <p:nvPr userDrawn="1"/>
            </p:nvSpPr>
            <p:spPr bwMode="ltGray">
              <a:xfrm rot="6250138">
                <a:off x="152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24"/>
              <p:cNvSpPr>
                <a:spLocks noChangeArrowheads="1"/>
              </p:cNvSpPr>
              <p:nvPr userDrawn="1"/>
            </p:nvSpPr>
            <p:spPr bwMode="ltGray">
              <a:xfrm rot="6238076">
                <a:off x="123" y="388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Rectangle 25"/>
              <p:cNvSpPr>
                <a:spLocks noChangeArrowheads="1"/>
              </p:cNvSpPr>
              <p:nvPr userDrawn="1"/>
            </p:nvSpPr>
            <p:spPr bwMode="ltGray">
              <a:xfrm rot="5380717">
                <a:off x="363" y="386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Rectangle 26"/>
              <p:cNvSpPr>
                <a:spLocks noChangeArrowheads="1"/>
              </p:cNvSpPr>
              <p:nvPr userDrawn="1"/>
            </p:nvSpPr>
            <p:spPr bwMode="ltGray">
              <a:xfrm rot="5380717">
                <a:off x="332" y="387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Rectangle 27"/>
              <p:cNvSpPr>
                <a:spLocks noChangeArrowheads="1"/>
              </p:cNvSpPr>
              <p:nvPr userDrawn="1"/>
            </p:nvSpPr>
            <p:spPr bwMode="ltGray">
              <a:xfrm rot="5583200">
                <a:off x="302" y="387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28"/>
              <p:cNvSpPr>
                <a:spLocks noChangeArrowheads="1"/>
              </p:cNvSpPr>
              <p:nvPr userDrawn="1"/>
            </p:nvSpPr>
            <p:spPr bwMode="ltGray">
              <a:xfrm rot="5737625">
                <a:off x="270" y="388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Rectangle 29"/>
              <p:cNvSpPr>
                <a:spLocks noChangeArrowheads="1"/>
              </p:cNvSpPr>
              <p:nvPr userDrawn="1"/>
            </p:nvSpPr>
            <p:spPr bwMode="ltGray">
              <a:xfrm rot="4715477">
                <a:off x="516" y="3829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Rectangle 30"/>
              <p:cNvSpPr>
                <a:spLocks noChangeArrowheads="1"/>
              </p:cNvSpPr>
              <p:nvPr userDrawn="1"/>
            </p:nvSpPr>
            <p:spPr bwMode="ltGray">
              <a:xfrm rot="4924949">
                <a:off x="486" y="38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ectangle 31"/>
              <p:cNvSpPr>
                <a:spLocks noChangeArrowheads="1"/>
              </p:cNvSpPr>
              <p:nvPr userDrawn="1"/>
            </p:nvSpPr>
            <p:spPr bwMode="ltGray">
              <a:xfrm rot="4924949">
                <a:off x="456" y="38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Rectangle 32"/>
              <p:cNvSpPr>
                <a:spLocks noChangeArrowheads="1"/>
              </p:cNvSpPr>
              <p:nvPr userDrawn="1"/>
            </p:nvSpPr>
            <p:spPr bwMode="ltGray">
              <a:xfrm rot="5041352">
                <a:off x="426" y="3851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Rectangle 33"/>
              <p:cNvSpPr>
                <a:spLocks noChangeArrowheads="1"/>
              </p:cNvSpPr>
              <p:nvPr userDrawn="1"/>
            </p:nvSpPr>
            <p:spPr bwMode="ltGray">
              <a:xfrm rot="3816889">
                <a:off x="664" y="376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Rectangle 34"/>
              <p:cNvSpPr>
                <a:spLocks noChangeArrowheads="1"/>
              </p:cNvSpPr>
              <p:nvPr userDrawn="1"/>
            </p:nvSpPr>
            <p:spPr bwMode="ltGray">
              <a:xfrm rot="3816889">
                <a:off x="634" y="378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Rectangle 35"/>
              <p:cNvSpPr>
                <a:spLocks noChangeArrowheads="1"/>
              </p:cNvSpPr>
              <p:nvPr userDrawn="1"/>
            </p:nvSpPr>
            <p:spPr bwMode="ltGray">
              <a:xfrm rot="4104184">
                <a:off x="605" y="3791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Rectangle 36"/>
              <p:cNvSpPr>
                <a:spLocks noChangeArrowheads="1"/>
              </p:cNvSpPr>
              <p:nvPr userDrawn="1"/>
            </p:nvSpPr>
            <p:spPr bwMode="ltGray">
              <a:xfrm rot="4325343">
                <a:off x="575" y="380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Rectangle 37"/>
              <p:cNvSpPr>
                <a:spLocks noChangeArrowheads="1"/>
              </p:cNvSpPr>
              <p:nvPr userDrawn="1"/>
            </p:nvSpPr>
            <p:spPr bwMode="ltGray">
              <a:xfrm rot="3368036">
                <a:off x="799" y="3683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Rectangle 38"/>
              <p:cNvSpPr>
                <a:spLocks noChangeArrowheads="1"/>
              </p:cNvSpPr>
              <p:nvPr userDrawn="1"/>
            </p:nvSpPr>
            <p:spPr bwMode="ltGray">
              <a:xfrm rot="3368036">
                <a:off x="772" y="3699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Rectangle 39"/>
              <p:cNvSpPr>
                <a:spLocks noChangeArrowheads="1"/>
              </p:cNvSpPr>
              <p:nvPr userDrawn="1"/>
            </p:nvSpPr>
            <p:spPr bwMode="ltGray">
              <a:xfrm rot="3368036">
                <a:off x="745" y="3717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Rectangle 40"/>
              <p:cNvSpPr>
                <a:spLocks noChangeArrowheads="1"/>
              </p:cNvSpPr>
              <p:nvPr userDrawn="1"/>
            </p:nvSpPr>
            <p:spPr bwMode="ltGray">
              <a:xfrm rot="3816889">
                <a:off x="717" y="37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Rectangle 41"/>
              <p:cNvSpPr>
                <a:spLocks noChangeArrowheads="1"/>
              </p:cNvSpPr>
              <p:nvPr userDrawn="1"/>
            </p:nvSpPr>
            <p:spPr bwMode="ltGray">
              <a:xfrm rot="2302266">
                <a:off x="923" y="358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Rectangle 42"/>
              <p:cNvSpPr>
                <a:spLocks noChangeArrowheads="1"/>
              </p:cNvSpPr>
              <p:nvPr userDrawn="1"/>
            </p:nvSpPr>
            <p:spPr bwMode="ltGray">
              <a:xfrm rot="2302266">
                <a:off x="899" y="360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Rectangle 43"/>
              <p:cNvSpPr>
                <a:spLocks noChangeArrowheads="1"/>
              </p:cNvSpPr>
              <p:nvPr userDrawn="1"/>
            </p:nvSpPr>
            <p:spPr bwMode="ltGray">
              <a:xfrm rot="2707562">
                <a:off x="876" y="36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Rectangle 44"/>
              <p:cNvSpPr>
                <a:spLocks noChangeArrowheads="1"/>
              </p:cNvSpPr>
              <p:nvPr userDrawn="1"/>
            </p:nvSpPr>
            <p:spPr bwMode="ltGray">
              <a:xfrm rot="2707562">
                <a:off x="850" y="364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Rectangle 45"/>
              <p:cNvSpPr>
                <a:spLocks noChangeArrowheads="1"/>
              </p:cNvSpPr>
              <p:nvPr userDrawn="1"/>
            </p:nvSpPr>
            <p:spPr bwMode="ltGray">
              <a:xfrm rot="1525830">
                <a:off x="1027" y="3473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Rectangle 46"/>
              <p:cNvSpPr>
                <a:spLocks noChangeArrowheads="1"/>
              </p:cNvSpPr>
              <p:nvPr userDrawn="1"/>
            </p:nvSpPr>
            <p:spPr bwMode="ltGray">
              <a:xfrm rot="1525830">
                <a:off x="1009" y="349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Rectangle 47"/>
              <p:cNvSpPr>
                <a:spLocks noChangeArrowheads="1"/>
              </p:cNvSpPr>
              <p:nvPr userDrawn="1"/>
            </p:nvSpPr>
            <p:spPr bwMode="ltGray">
              <a:xfrm rot="1788117">
                <a:off x="990" y="351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Rectangle 48"/>
              <p:cNvSpPr>
                <a:spLocks noChangeArrowheads="1"/>
              </p:cNvSpPr>
              <p:nvPr userDrawn="1"/>
            </p:nvSpPr>
            <p:spPr bwMode="ltGray">
              <a:xfrm rot="1788117">
                <a:off x="969" y="354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Rectangle 49"/>
              <p:cNvSpPr>
                <a:spLocks noChangeArrowheads="1"/>
              </p:cNvSpPr>
              <p:nvPr userDrawn="1"/>
            </p:nvSpPr>
            <p:spPr bwMode="ltGray">
              <a:xfrm rot="841630">
                <a:off x="1113" y="3355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Rectangle 50"/>
              <p:cNvSpPr>
                <a:spLocks noChangeArrowheads="1"/>
              </p:cNvSpPr>
              <p:nvPr userDrawn="1"/>
            </p:nvSpPr>
            <p:spPr bwMode="ltGray">
              <a:xfrm rot="841630">
                <a:off x="1100" y="337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Rectangle 51"/>
              <p:cNvSpPr>
                <a:spLocks noChangeArrowheads="1"/>
              </p:cNvSpPr>
              <p:nvPr userDrawn="1"/>
            </p:nvSpPr>
            <p:spPr bwMode="ltGray">
              <a:xfrm rot="1308689">
                <a:off x="1086" y="3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Rectangle 52"/>
              <p:cNvSpPr>
                <a:spLocks noChangeArrowheads="1"/>
              </p:cNvSpPr>
              <p:nvPr userDrawn="1"/>
            </p:nvSpPr>
            <p:spPr bwMode="ltGray">
              <a:xfrm rot="1308689">
                <a:off x="1064" y="3425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Rectangle 53"/>
              <p:cNvSpPr>
                <a:spLocks noChangeArrowheads="1"/>
              </p:cNvSpPr>
              <p:nvPr userDrawn="1"/>
            </p:nvSpPr>
            <p:spPr bwMode="ltGray">
              <a:xfrm rot="469913">
                <a:off x="1172" y="3225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54"/>
              <p:cNvSpPr>
                <a:spLocks noChangeArrowheads="1"/>
              </p:cNvSpPr>
              <p:nvPr userDrawn="1"/>
            </p:nvSpPr>
            <p:spPr bwMode="ltGray">
              <a:xfrm rot="559869">
                <a:off x="1162" y="325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Rectangle 55"/>
              <p:cNvSpPr>
                <a:spLocks noChangeArrowheads="1"/>
              </p:cNvSpPr>
              <p:nvPr userDrawn="1"/>
            </p:nvSpPr>
            <p:spPr bwMode="ltGray">
              <a:xfrm rot="734079">
                <a:off x="1154" y="327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Rectangle 56"/>
              <p:cNvSpPr>
                <a:spLocks noChangeArrowheads="1"/>
              </p:cNvSpPr>
              <p:nvPr userDrawn="1"/>
            </p:nvSpPr>
            <p:spPr bwMode="ltGray">
              <a:xfrm rot="734079">
                <a:off x="1141" y="330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Rectangle 57"/>
              <p:cNvSpPr>
                <a:spLocks noChangeArrowheads="1"/>
              </p:cNvSpPr>
              <p:nvPr userDrawn="1"/>
            </p:nvSpPr>
            <p:spPr bwMode="ltGray">
              <a:xfrm rot="-293905">
                <a:off x="1211" y="309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Rectangle 58"/>
              <p:cNvSpPr>
                <a:spLocks noChangeArrowheads="1"/>
              </p:cNvSpPr>
              <p:nvPr userDrawn="1"/>
            </p:nvSpPr>
            <p:spPr bwMode="ltGray">
              <a:xfrm rot="-8">
                <a:off x="1201" y="312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Rectangle 59"/>
              <p:cNvSpPr>
                <a:spLocks noChangeArrowheads="1"/>
              </p:cNvSpPr>
              <p:nvPr userDrawn="1"/>
            </p:nvSpPr>
            <p:spPr bwMode="ltGray">
              <a:xfrm rot="-8">
                <a:off x="1200" y="3147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ectangle 60"/>
              <p:cNvSpPr>
                <a:spLocks noChangeArrowheads="1"/>
              </p:cNvSpPr>
              <p:nvPr userDrawn="1"/>
            </p:nvSpPr>
            <p:spPr bwMode="ltGray">
              <a:xfrm rot="214188">
                <a:off x="1189" y="3173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Rectangle 61"/>
              <p:cNvSpPr>
                <a:spLocks noChangeArrowheads="1"/>
              </p:cNvSpPr>
              <p:nvPr userDrawn="1"/>
            </p:nvSpPr>
            <p:spPr bwMode="ltGray">
              <a:xfrm rot="-682388">
                <a:off x="1219" y="296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Rectangle 62"/>
              <p:cNvSpPr>
                <a:spLocks noChangeArrowheads="1"/>
              </p:cNvSpPr>
              <p:nvPr userDrawn="1"/>
            </p:nvSpPr>
            <p:spPr bwMode="ltGray">
              <a:xfrm rot="-480400">
                <a:off x="1220" y="2991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Rectangle 63"/>
              <p:cNvSpPr>
                <a:spLocks noChangeArrowheads="1"/>
              </p:cNvSpPr>
              <p:nvPr userDrawn="1"/>
            </p:nvSpPr>
            <p:spPr bwMode="ltGray">
              <a:xfrm rot="-480400">
                <a:off x="1220" y="30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Rectangle 64"/>
              <p:cNvSpPr>
                <a:spLocks noChangeArrowheads="1"/>
              </p:cNvSpPr>
              <p:nvPr userDrawn="1"/>
            </p:nvSpPr>
            <p:spPr bwMode="ltGray">
              <a:xfrm rot="-270546">
                <a:off x="1219" y="3041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Rectangle 65"/>
              <p:cNvSpPr>
                <a:spLocks noChangeArrowheads="1"/>
              </p:cNvSpPr>
              <p:nvPr userDrawn="1"/>
            </p:nvSpPr>
            <p:spPr bwMode="ltGray">
              <a:xfrm rot="-1132286">
                <a:off x="1207" y="2843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Rectangle 66"/>
              <p:cNvSpPr>
                <a:spLocks noChangeArrowheads="1"/>
              </p:cNvSpPr>
              <p:nvPr userDrawn="1"/>
            </p:nvSpPr>
            <p:spPr bwMode="ltGray">
              <a:xfrm rot="-969272">
                <a:off x="1213" y="286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67"/>
              <p:cNvSpPr>
                <a:spLocks noChangeArrowheads="1"/>
              </p:cNvSpPr>
              <p:nvPr userDrawn="1"/>
            </p:nvSpPr>
            <p:spPr bwMode="ltGray">
              <a:xfrm rot="-969272">
                <a:off x="1216" y="288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68"/>
              <p:cNvSpPr>
                <a:spLocks noChangeArrowheads="1"/>
              </p:cNvSpPr>
              <p:nvPr userDrawn="1"/>
            </p:nvSpPr>
            <p:spPr bwMode="ltGray">
              <a:xfrm rot="-806259">
                <a:off x="1219" y="29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Rectangle 69"/>
              <p:cNvSpPr>
                <a:spLocks noChangeArrowheads="1"/>
              </p:cNvSpPr>
              <p:nvPr userDrawn="1"/>
            </p:nvSpPr>
            <p:spPr bwMode="ltGray">
              <a:xfrm rot="-1543941">
                <a:off x="1165" y="272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Rectangle 70"/>
              <p:cNvSpPr>
                <a:spLocks noChangeArrowheads="1"/>
              </p:cNvSpPr>
              <p:nvPr userDrawn="1"/>
            </p:nvSpPr>
            <p:spPr bwMode="ltGray">
              <a:xfrm rot="-1341953">
                <a:off x="1176" y="2752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Rectangle 71"/>
              <p:cNvSpPr>
                <a:spLocks noChangeArrowheads="1"/>
              </p:cNvSpPr>
              <p:nvPr userDrawn="1"/>
            </p:nvSpPr>
            <p:spPr bwMode="ltGray">
              <a:xfrm rot="-1341953">
                <a:off x="1184" y="277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Rectangle 72"/>
              <p:cNvSpPr>
                <a:spLocks noChangeArrowheads="1"/>
              </p:cNvSpPr>
              <p:nvPr userDrawn="1"/>
            </p:nvSpPr>
            <p:spPr bwMode="ltGray">
              <a:xfrm rot="-1341953">
                <a:off x="1194" y="279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Rectangle 73"/>
              <p:cNvSpPr>
                <a:spLocks noChangeArrowheads="1"/>
              </p:cNvSpPr>
              <p:nvPr userDrawn="1"/>
            </p:nvSpPr>
            <p:spPr bwMode="ltGray">
              <a:xfrm rot="-1928746">
                <a:off x="1101" y="262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Rectangle 74"/>
              <p:cNvSpPr>
                <a:spLocks noChangeArrowheads="1"/>
              </p:cNvSpPr>
              <p:nvPr userDrawn="1"/>
            </p:nvSpPr>
            <p:spPr bwMode="ltGray">
              <a:xfrm rot="-1844175">
                <a:off x="1114" y="264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Rectangle 75"/>
              <p:cNvSpPr>
                <a:spLocks noChangeArrowheads="1"/>
              </p:cNvSpPr>
              <p:nvPr userDrawn="1"/>
            </p:nvSpPr>
            <p:spPr bwMode="ltGray">
              <a:xfrm rot="-1752383">
                <a:off x="1129" y="266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Rectangle 76"/>
              <p:cNvSpPr>
                <a:spLocks noChangeArrowheads="1"/>
              </p:cNvSpPr>
              <p:nvPr userDrawn="1"/>
            </p:nvSpPr>
            <p:spPr bwMode="ltGray">
              <a:xfrm rot="-1752383">
                <a:off x="1142" y="268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Rectangle 77"/>
              <p:cNvSpPr>
                <a:spLocks noChangeArrowheads="1"/>
              </p:cNvSpPr>
              <p:nvPr userDrawn="1"/>
            </p:nvSpPr>
            <p:spPr bwMode="ltGray">
              <a:xfrm rot="-2466736">
                <a:off x="1014" y="253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Rectangle 78"/>
              <p:cNvSpPr>
                <a:spLocks noChangeArrowheads="1"/>
              </p:cNvSpPr>
              <p:nvPr userDrawn="1"/>
            </p:nvSpPr>
            <p:spPr bwMode="ltGray">
              <a:xfrm rot="-2466736">
                <a:off x="1035" y="255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Rectangle 79"/>
              <p:cNvSpPr>
                <a:spLocks noChangeArrowheads="1"/>
              </p:cNvSpPr>
              <p:nvPr userDrawn="1"/>
            </p:nvSpPr>
            <p:spPr bwMode="ltGray">
              <a:xfrm rot="-2466736">
                <a:off x="1050" y="257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Rectangle 80"/>
              <p:cNvSpPr>
                <a:spLocks noChangeArrowheads="1"/>
              </p:cNvSpPr>
              <p:nvPr userDrawn="1"/>
            </p:nvSpPr>
            <p:spPr bwMode="ltGray">
              <a:xfrm rot="-2342866">
                <a:off x="1068" y="2590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Freeform 81"/>
              <p:cNvSpPr>
                <a:spLocks/>
              </p:cNvSpPr>
              <p:nvPr userDrawn="1"/>
            </p:nvSpPr>
            <p:spPr bwMode="ltGray">
              <a:xfrm>
                <a:off x="486" y="2563"/>
                <a:ext cx="180" cy="151"/>
              </a:xfrm>
              <a:custGeom>
                <a:avLst/>
                <a:gdLst>
                  <a:gd name="T0" fmla="*/ 0 w 180"/>
                  <a:gd name="T1" fmla="*/ 144 h 151"/>
                  <a:gd name="T2" fmla="*/ 28 w 180"/>
                  <a:gd name="T3" fmla="*/ 147 h 151"/>
                  <a:gd name="T4" fmla="*/ 64 w 180"/>
                  <a:gd name="T5" fmla="*/ 46 h 151"/>
                  <a:gd name="T6" fmla="*/ 94 w 180"/>
                  <a:gd name="T7" fmla="*/ 151 h 151"/>
                  <a:gd name="T8" fmla="*/ 129 w 180"/>
                  <a:gd name="T9" fmla="*/ 151 h 151"/>
                  <a:gd name="T10" fmla="*/ 180 w 180"/>
                  <a:gd name="T11" fmla="*/ 9 h 151"/>
                  <a:gd name="T12" fmla="*/ 148 w 180"/>
                  <a:gd name="T13" fmla="*/ 10 h 151"/>
                  <a:gd name="T14" fmla="*/ 112 w 180"/>
                  <a:gd name="T15" fmla="*/ 112 h 151"/>
                  <a:gd name="T16" fmla="*/ 79 w 180"/>
                  <a:gd name="T17" fmla="*/ 0 h 151"/>
                  <a:gd name="T18" fmla="*/ 48 w 180"/>
                  <a:gd name="T19" fmla="*/ 0 h 151"/>
                  <a:gd name="T20" fmla="*/ 0 w 180"/>
                  <a:gd name="T21" fmla="*/ 144 h 1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0" h="151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Rectangle 82"/>
              <p:cNvSpPr>
                <a:spLocks noChangeArrowheads="1"/>
              </p:cNvSpPr>
              <p:nvPr userDrawn="1"/>
            </p:nvSpPr>
            <p:spPr bwMode="ltGray">
              <a:xfrm rot="6575641">
                <a:off x="-217" y="3138"/>
                <a:ext cx="122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Rectangle 83"/>
              <p:cNvSpPr>
                <a:spLocks noChangeArrowheads="1"/>
              </p:cNvSpPr>
              <p:nvPr userDrawn="1"/>
            </p:nvSpPr>
            <p:spPr bwMode="ltGray">
              <a:xfrm rot="238799">
                <a:off x="4" y="3146"/>
                <a:ext cx="103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Rectangle 84"/>
              <p:cNvSpPr>
                <a:spLocks noChangeArrowheads="1"/>
              </p:cNvSpPr>
              <p:nvPr userDrawn="1"/>
            </p:nvSpPr>
            <p:spPr bwMode="ltGray">
              <a:xfrm rot="-2957028">
                <a:off x="907" y="2473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Rectangle 85"/>
              <p:cNvSpPr>
                <a:spLocks noChangeArrowheads="1"/>
              </p:cNvSpPr>
              <p:nvPr userDrawn="1"/>
            </p:nvSpPr>
            <p:spPr bwMode="ltGray">
              <a:xfrm rot="-2957028">
                <a:off x="930" y="248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Rectangle 86"/>
              <p:cNvSpPr>
                <a:spLocks noChangeArrowheads="1"/>
              </p:cNvSpPr>
              <p:nvPr userDrawn="1"/>
            </p:nvSpPr>
            <p:spPr bwMode="ltGray">
              <a:xfrm rot="-2957028">
                <a:off x="954" y="249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Rectangle 87"/>
              <p:cNvSpPr>
                <a:spLocks noChangeArrowheads="1"/>
              </p:cNvSpPr>
              <p:nvPr userDrawn="1"/>
            </p:nvSpPr>
            <p:spPr bwMode="ltGray">
              <a:xfrm rot="-2661033">
                <a:off x="974" y="2509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Rectangle 88"/>
              <p:cNvSpPr>
                <a:spLocks noChangeArrowheads="1"/>
              </p:cNvSpPr>
              <p:nvPr userDrawn="1"/>
            </p:nvSpPr>
            <p:spPr bwMode="ltGray">
              <a:xfrm rot="-3638503">
                <a:off x="788" y="242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Rectangle 89"/>
              <p:cNvSpPr>
                <a:spLocks noChangeArrowheads="1"/>
              </p:cNvSpPr>
              <p:nvPr userDrawn="1"/>
            </p:nvSpPr>
            <p:spPr bwMode="ltGray">
              <a:xfrm rot="-3638503">
                <a:off x="815" y="243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Rectangle 90"/>
              <p:cNvSpPr>
                <a:spLocks noChangeArrowheads="1"/>
              </p:cNvSpPr>
              <p:nvPr userDrawn="1"/>
            </p:nvSpPr>
            <p:spPr bwMode="ltGray">
              <a:xfrm rot="-3514633">
                <a:off x="837" y="2441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Rectangle 91"/>
              <p:cNvSpPr>
                <a:spLocks noChangeArrowheads="1"/>
              </p:cNvSpPr>
              <p:nvPr userDrawn="1"/>
            </p:nvSpPr>
            <p:spPr bwMode="ltGray">
              <a:xfrm rot="-3220799">
                <a:off x="862" y="2453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1" name="Rectangle 92"/>
              <p:cNvSpPr>
                <a:spLocks noChangeArrowheads="1"/>
              </p:cNvSpPr>
              <p:nvPr userDrawn="1"/>
            </p:nvSpPr>
            <p:spPr bwMode="ltGray">
              <a:xfrm rot="-4338250">
                <a:off x="649" y="239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Rectangle 93"/>
              <p:cNvSpPr>
                <a:spLocks noChangeArrowheads="1"/>
              </p:cNvSpPr>
              <p:nvPr userDrawn="1"/>
            </p:nvSpPr>
            <p:spPr bwMode="ltGray">
              <a:xfrm rot="-4250359">
                <a:off x="677" y="240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Rectangle 94"/>
              <p:cNvSpPr>
                <a:spLocks noChangeArrowheads="1"/>
              </p:cNvSpPr>
              <p:nvPr userDrawn="1"/>
            </p:nvSpPr>
            <p:spPr bwMode="ltGray">
              <a:xfrm rot="-4250359">
                <a:off x="707" y="2407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Rectangle 95"/>
              <p:cNvSpPr>
                <a:spLocks noChangeArrowheads="1"/>
              </p:cNvSpPr>
              <p:nvPr userDrawn="1"/>
            </p:nvSpPr>
            <p:spPr bwMode="ltGray">
              <a:xfrm rot="-3989246">
                <a:off x="737" y="2411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Rectangle 96"/>
              <p:cNvSpPr>
                <a:spLocks noChangeArrowheads="1"/>
              </p:cNvSpPr>
              <p:nvPr userDrawn="1"/>
            </p:nvSpPr>
            <p:spPr bwMode="ltGray">
              <a:xfrm rot="-4862215">
                <a:off x="503" y="2395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Rectangle 97"/>
              <p:cNvSpPr>
                <a:spLocks noChangeArrowheads="1"/>
              </p:cNvSpPr>
              <p:nvPr userDrawn="1"/>
            </p:nvSpPr>
            <p:spPr bwMode="ltGray">
              <a:xfrm rot="-4673370">
                <a:off x="533" y="2393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" name="Rectangle 98"/>
              <p:cNvSpPr>
                <a:spLocks noChangeArrowheads="1"/>
              </p:cNvSpPr>
              <p:nvPr userDrawn="1"/>
            </p:nvSpPr>
            <p:spPr bwMode="ltGray">
              <a:xfrm rot="-4646721">
                <a:off x="563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Rectangle 99"/>
              <p:cNvSpPr>
                <a:spLocks noChangeArrowheads="1"/>
              </p:cNvSpPr>
              <p:nvPr userDrawn="1"/>
            </p:nvSpPr>
            <p:spPr bwMode="ltGray">
              <a:xfrm rot="-4580623">
                <a:off x="594" y="2391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Rectangle 100"/>
              <p:cNvSpPr>
                <a:spLocks noChangeArrowheads="1"/>
              </p:cNvSpPr>
              <p:nvPr userDrawn="1"/>
            </p:nvSpPr>
            <p:spPr bwMode="ltGray">
              <a:xfrm rot="-5195129">
                <a:off x="355" y="241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Rectangle 101"/>
              <p:cNvSpPr>
                <a:spLocks noChangeArrowheads="1"/>
              </p:cNvSpPr>
              <p:nvPr userDrawn="1"/>
            </p:nvSpPr>
            <p:spPr bwMode="ltGray">
              <a:xfrm rot="-5360484">
                <a:off x="385" y="240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Rectangle 102"/>
              <p:cNvSpPr>
                <a:spLocks noChangeArrowheads="1"/>
              </p:cNvSpPr>
              <p:nvPr userDrawn="1"/>
            </p:nvSpPr>
            <p:spPr bwMode="ltGray">
              <a:xfrm rot="-5288939">
                <a:off x="418" y="2405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Rectangle 103"/>
              <p:cNvSpPr>
                <a:spLocks noChangeArrowheads="1"/>
              </p:cNvSpPr>
              <p:nvPr userDrawn="1"/>
            </p:nvSpPr>
            <p:spPr bwMode="ltGray">
              <a:xfrm rot="-5164854">
                <a:off x="449" y="2400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Rectangle 104"/>
              <p:cNvSpPr>
                <a:spLocks noChangeArrowheads="1"/>
              </p:cNvSpPr>
              <p:nvPr userDrawn="1"/>
            </p:nvSpPr>
            <p:spPr bwMode="ltGray">
              <a:xfrm rot="-6132163">
                <a:off x="206" y="245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Rectangle 105"/>
              <p:cNvSpPr>
                <a:spLocks noChangeArrowheads="1"/>
              </p:cNvSpPr>
              <p:nvPr userDrawn="1"/>
            </p:nvSpPr>
            <p:spPr bwMode="ltGray">
              <a:xfrm rot="-6220433">
                <a:off x="237" y="24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Rectangle 106"/>
              <p:cNvSpPr>
                <a:spLocks noChangeArrowheads="1"/>
              </p:cNvSpPr>
              <p:nvPr userDrawn="1"/>
            </p:nvSpPr>
            <p:spPr bwMode="ltGray">
              <a:xfrm rot="-6110943">
                <a:off x="266" y="243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Rectangle 107"/>
              <p:cNvSpPr>
                <a:spLocks noChangeArrowheads="1"/>
              </p:cNvSpPr>
              <p:nvPr userDrawn="1"/>
            </p:nvSpPr>
            <p:spPr bwMode="ltGray">
              <a:xfrm rot="-5919570">
                <a:off x="292" y="242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Rectangle 108"/>
              <p:cNvSpPr>
                <a:spLocks noChangeArrowheads="1"/>
              </p:cNvSpPr>
              <p:nvPr userDrawn="1"/>
            </p:nvSpPr>
            <p:spPr bwMode="ltGray">
              <a:xfrm rot="-7376291">
                <a:off x="5" y="2549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Rectangle 109"/>
              <p:cNvSpPr>
                <a:spLocks noChangeArrowheads="1"/>
              </p:cNvSpPr>
              <p:nvPr userDrawn="1"/>
            </p:nvSpPr>
            <p:spPr bwMode="ltGray">
              <a:xfrm rot="-7168347">
                <a:off x="64" y="2517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Rectangle 110"/>
              <p:cNvSpPr>
                <a:spLocks noChangeArrowheads="1"/>
              </p:cNvSpPr>
              <p:nvPr userDrawn="1"/>
            </p:nvSpPr>
            <p:spPr bwMode="ltGray">
              <a:xfrm rot="-6802416">
                <a:off x="92" y="250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Rectangle 111"/>
              <p:cNvSpPr>
                <a:spLocks noChangeArrowheads="1"/>
              </p:cNvSpPr>
              <p:nvPr userDrawn="1"/>
            </p:nvSpPr>
            <p:spPr bwMode="ltGray">
              <a:xfrm rot="-6802416">
                <a:off x="119" y="249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Rectangle 112"/>
              <p:cNvSpPr>
                <a:spLocks noChangeArrowheads="1"/>
              </p:cNvSpPr>
              <p:nvPr userDrawn="1"/>
            </p:nvSpPr>
            <p:spPr bwMode="ltGray">
              <a:xfrm rot="-6457704">
                <a:off x="150" y="247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Rectangle 113"/>
              <p:cNvSpPr>
                <a:spLocks noChangeArrowheads="1"/>
              </p:cNvSpPr>
              <p:nvPr userDrawn="1"/>
            </p:nvSpPr>
            <p:spPr bwMode="ltGray">
              <a:xfrm rot="-1876771">
                <a:off x="0" y="3363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Rectangle 114"/>
              <p:cNvSpPr>
                <a:spLocks noChangeArrowheads="1"/>
              </p:cNvSpPr>
              <p:nvPr userDrawn="1"/>
            </p:nvSpPr>
            <p:spPr bwMode="ltGray">
              <a:xfrm rot="3283992">
                <a:off x="511" y="347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Rectangle 115"/>
              <p:cNvSpPr>
                <a:spLocks noChangeArrowheads="1"/>
              </p:cNvSpPr>
              <p:nvPr userDrawn="1"/>
            </p:nvSpPr>
            <p:spPr bwMode="ltGray">
              <a:xfrm rot="3283992">
                <a:off x="35" y="279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Rectangle 116"/>
              <p:cNvSpPr>
                <a:spLocks noChangeArrowheads="1"/>
              </p:cNvSpPr>
              <p:nvPr userDrawn="1"/>
            </p:nvSpPr>
            <p:spPr bwMode="ltGray">
              <a:xfrm rot="-1876771">
                <a:off x="700" y="2851"/>
                <a:ext cx="31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Rectangle 117"/>
              <p:cNvSpPr>
                <a:spLocks noChangeArrowheads="1"/>
              </p:cNvSpPr>
              <p:nvPr userDrawn="1"/>
            </p:nvSpPr>
            <p:spPr bwMode="ltGray">
              <a:xfrm rot="5908516">
                <a:off x="200" y="3915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Rectangle 118"/>
              <p:cNvSpPr>
                <a:spLocks noChangeArrowheads="1"/>
              </p:cNvSpPr>
              <p:nvPr userDrawn="1"/>
            </p:nvSpPr>
            <p:spPr bwMode="ltGray">
              <a:xfrm rot="6683973">
                <a:off x="45" y="3915"/>
                <a:ext cx="144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Rectangle 119"/>
              <p:cNvSpPr>
                <a:spLocks noChangeArrowheads="1"/>
              </p:cNvSpPr>
              <p:nvPr userDrawn="1"/>
            </p:nvSpPr>
            <p:spPr bwMode="ltGray">
              <a:xfrm rot="5245609">
                <a:off x="361" y="389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Rectangle 120"/>
              <p:cNvSpPr>
                <a:spLocks noChangeArrowheads="1"/>
              </p:cNvSpPr>
              <p:nvPr userDrawn="1"/>
            </p:nvSpPr>
            <p:spPr bwMode="ltGray">
              <a:xfrm rot="4500520">
                <a:off x="522" y="3847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Rectangle 121"/>
              <p:cNvSpPr>
                <a:spLocks noChangeArrowheads="1"/>
              </p:cNvSpPr>
              <p:nvPr userDrawn="1"/>
            </p:nvSpPr>
            <p:spPr bwMode="ltGray">
              <a:xfrm rot="3805227">
                <a:off x="670" y="377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Rectangle 122"/>
              <p:cNvSpPr>
                <a:spLocks noChangeArrowheads="1"/>
              </p:cNvSpPr>
              <p:nvPr userDrawn="1"/>
            </p:nvSpPr>
            <p:spPr bwMode="ltGray">
              <a:xfrm rot="3060138">
                <a:off x="813" y="368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" name="Rectangle 123"/>
              <p:cNvSpPr>
                <a:spLocks noChangeArrowheads="1"/>
              </p:cNvSpPr>
              <p:nvPr userDrawn="1"/>
            </p:nvSpPr>
            <p:spPr bwMode="ltGray">
              <a:xfrm rot="2090281">
                <a:off x="938" y="3582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Rectangle 124"/>
              <p:cNvSpPr>
                <a:spLocks noChangeArrowheads="1"/>
              </p:cNvSpPr>
              <p:nvPr userDrawn="1"/>
            </p:nvSpPr>
            <p:spPr bwMode="ltGray">
              <a:xfrm rot="-7168347">
                <a:off x="-18" y="2506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" name="Rectangle 125"/>
              <p:cNvSpPr>
                <a:spLocks noChangeArrowheads="1"/>
              </p:cNvSpPr>
              <p:nvPr userDrawn="1"/>
            </p:nvSpPr>
            <p:spPr bwMode="ltGray">
              <a:xfrm rot="-6406501">
                <a:off x="136" y="243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Rectangle 126"/>
              <p:cNvSpPr>
                <a:spLocks noChangeArrowheads="1"/>
              </p:cNvSpPr>
              <p:nvPr userDrawn="1"/>
            </p:nvSpPr>
            <p:spPr bwMode="ltGray">
              <a:xfrm rot="-4970620">
                <a:off x="447" y="2364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Rectangle 127"/>
              <p:cNvSpPr>
                <a:spLocks noChangeArrowheads="1"/>
              </p:cNvSpPr>
              <p:nvPr userDrawn="1"/>
            </p:nvSpPr>
            <p:spPr bwMode="ltGray">
              <a:xfrm rot="-4298502">
                <a:off x="597" y="2360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" name="Rectangle 128"/>
              <p:cNvSpPr>
                <a:spLocks noChangeArrowheads="1"/>
              </p:cNvSpPr>
              <p:nvPr userDrawn="1"/>
            </p:nvSpPr>
            <p:spPr bwMode="ltGray">
              <a:xfrm rot="-3676305">
                <a:off x="739" y="2386"/>
                <a:ext cx="15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" name="Rectangle 129"/>
              <p:cNvSpPr>
                <a:spLocks noChangeArrowheads="1"/>
              </p:cNvSpPr>
              <p:nvPr userDrawn="1"/>
            </p:nvSpPr>
            <p:spPr bwMode="ltGray">
              <a:xfrm rot="-3188616">
                <a:off x="869" y="24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" name="Rectangle 130"/>
              <p:cNvSpPr>
                <a:spLocks noChangeArrowheads="1"/>
              </p:cNvSpPr>
              <p:nvPr userDrawn="1"/>
            </p:nvSpPr>
            <p:spPr bwMode="ltGray">
              <a:xfrm rot="-2610246">
                <a:off x="984" y="2497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" name="Rectangle 131"/>
              <p:cNvSpPr>
                <a:spLocks noChangeArrowheads="1"/>
              </p:cNvSpPr>
              <p:nvPr userDrawn="1"/>
            </p:nvSpPr>
            <p:spPr bwMode="ltGray">
              <a:xfrm rot="-2190008">
                <a:off x="1075" y="2585"/>
                <a:ext cx="17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" name="Rectangle 132"/>
              <p:cNvSpPr>
                <a:spLocks noChangeArrowheads="1"/>
              </p:cNvSpPr>
              <p:nvPr userDrawn="1"/>
            </p:nvSpPr>
            <p:spPr bwMode="ltGray">
              <a:xfrm rot="-1728558">
                <a:off x="1147" y="2688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Rectangle 133"/>
              <p:cNvSpPr>
                <a:spLocks noChangeArrowheads="1"/>
              </p:cNvSpPr>
              <p:nvPr userDrawn="1"/>
            </p:nvSpPr>
            <p:spPr bwMode="ltGray">
              <a:xfrm rot="-1172118">
                <a:off x="1198" y="2805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" name="Rectangle 134"/>
              <p:cNvSpPr>
                <a:spLocks noChangeArrowheads="1"/>
              </p:cNvSpPr>
              <p:nvPr userDrawn="1"/>
            </p:nvSpPr>
            <p:spPr bwMode="ltGray">
              <a:xfrm rot="-753845">
                <a:off x="1218" y="29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" name="Rectangle 135"/>
              <p:cNvSpPr>
                <a:spLocks noChangeArrowheads="1"/>
              </p:cNvSpPr>
              <p:nvPr userDrawn="1"/>
            </p:nvSpPr>
            <p:spPr bwMode="ltGray">
              <a:xfrm rot="-287823">
                <a:off x="1213" y="3066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Rectangle 136"/>
              <p:cNvSpPr>
                <a:spLocks noChangeArrowheads="1"/>
              </p:cNvSpPr>
              <p:nvPr userDrawn="1"/>
            </p:nvSpPr>
            <p:spPr bwMode="ltGray">
              <a:xfrm rot="696741">
                <a:off x="1126" y="3337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" name="Rectangle 137"/>
              <p:cNvSpPr>
                <a:spLocks noChangeArrowheads="1"/>
              </p:cNvSpPr>
              <p:nvPr userDrawn="1"/>
            </p:nvSpPr>
            <p:spPr bwMode="ltGray">
              <a:xfrm rot="1529990">
                <a:off x="1041" y="3465"/>
                <a:ext cx="14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" name="Freeform 138"/>
              <p:cNvSpPr>
                <a:spLocks/>
              </p:cNvSpPr>
              <p:nvPr userDrawn="1"/>
            </p:nvSpPr>
            <p:spPr bwMode="ltGray">
              <a:xfrm>
                <a:off x="850" y="3136"/>
                <a:ext cx="204" cy="120"/>
              </a:xfrm>
              <a:custGeom>
                <a:avLst/>
                <a:gdLst>
                  <a:gd name="T0" fmla="*/ 168 w 204"/>
                  <a:gd name="T1" fmla="*/ 120 h 120"/>
                  <a:gd name="T2" fmla="*/ 204 w 204"/>
                  <a:gd name="T3" fmla="*/ 12 h 120"/>
                  <a:gd name="T4" fmla="*/ 42 w 204"/>
                  <a:gd name="T5" fmla="*/ 0 h 120"/>
                  <a:gd name="T6" fmla="*/ 0 w 204"/>
                  <a:gd name="T7" fmla="*/ 108 h 120"/>
                  <a:gd name="T8" fmla="*/ 30 w 204"/>
                  <a:gd name="T9" fmla="*/ 114 h 120"/>
                  <a:gd name="T10" fmla="*/ 60 w 204"/>
                  <a:gd name="T11" fmla="*/ 30 h 120"/>
                  <a:gd name="T12" fmla="*/ 102 w 204"/>
                  <a:gd name="T13" fmla="*/ 36 h 120"/>
                  <a:gd name="T14" fmla="*/ 78 w 204"/>
                  <a:gd name="T15" fmla="*/ 108 h 120"/>
                  <a:gd name="T16" fmla="*/ 102 w 204"/>
                  <a:gd name="T17" fmla="*/ 108 h 120"/>
                  <a:gd name="T18" fmla="*/ 132 w 204"/>
                  <a:gd name="T19" fmla="*/ 36 h 120"/>
                  <a:gd name="T20" fmla="*/ 162 w 204"/>
                  <a:gd name="T21" fmla="*/ 36 h 120"/>
                  <a:gd name="T22" fmla="*/ 138 w 204"/>
                  <a:gd name="T23" fmla="*/ 114 h 120"/>
                  <a:gd name="T24" fmla="*/ 168 w 204"/>
                  <a:gd name="T25" fmla="*/ 120 h 1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04" h="120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" name="Freeform 139"/>
              <p:cNvSpPr>
                <a:spLocks/>
              </p:cNvSpPr>
              <p:nvPr userDrawn="1"/>
            </p:nvSpPr>
            <p:spPr bwMode="ltGray">
              <a:xfrm>
                <a:off x="19" y="2722"/>
                <a:ext cx="90" cy="78"/>
              </a:xfrm>
              <a:custGeom>
                <a:avLst/>
                <a:gdLst>
                  <a:gd name="T0" fmla="*/ 66 w 90"/>
                  <a:gd name="T1" fmla="*/ 36 h 78"/>
                  <a:gd name="T2" fmla="*/ 66 w 90"/>
                  <a:gd name="T3" fmla="*/ 36 h 78"/>
                  <a:gd name="T4" fmla="*/ 18 w 90"/>
                  <a:gd name="T5" fmla="*/ 24 h 78"/>
                  <a:gd name="T6" fmla="*/ 0 w 90"/>
                  <a:gd name="T7" fmla="*/ 30 h 78"/>
                  <a:gd name="T8" fmla="*/ 36 w 90"/>
                  <a:gd name="T9" fmla="*/ 78 h 78"/>
                  <a:gd name="T10" fmla="*/ 48 w 90"/>
                  <a:gd name="T11" fmla="*/ 72 h 78"/>
                  <a:gd name="T12" fmla="*/ 24 w 90"/>
                  <a:gd name="T13" fmla="*/ 36 h 78"/>
                  <a:gd name="T14" fmla="*/ 24 w 90"/>
                  <a:gd name="T15" fmla="*/ 36 h 78"/>
                  <a:gd name="T16" fmla="*/ 72 w 90"/>
                  <a:gd name="T17" fmla="*/ 54 h 78"/>
                  <a:gd name="T18" fmla="*/ 90 w 90"/>
                  <a:gd name="T19" fmla="*/ 42 h 78"/>
                  <a:gd name="T20" fmla="*/ 54 w 90"/>
                  <a:gd name="T21" fmla="*/ 0 h 78"/>
                  <a:gd name="T22" fmla="*/ 42 w 90"/>
                  <a:gd name="T23" fmla="*/ 6 h 78"/>
                  <a:gd name="T24" fmla="*/ 66 w 90"/>
                  <a:gd name="T25" fmla="*/ 36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78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9" name="Freeform 140"/>
              <p:cNvSpPr>
                <a:spLocks/>
              </p:cNvSpPr>
              <p:nvPr userDrawn="1"/>
            </p:nvSpPr>
            <p:spPr bwMode="ltGray">
              <a:xfrm>
                <a:off x="97" y="2651"/>
                <a:ext cx="101" cy="89"/>
              </a:xfrm>
              <a:custGeom>
                <a:avLst/>
                <a:gdLst>
                  <a:gd name="T0" fmla="*/ 54 w 101"/>
                  <a:gd name="T1" fmla="*/ 89 h 89"/>
                  <a:gd name="T2" fmla="*/ 65 w 101"/>
                  <a:gd name="T3" fmla="*/ 83 h 89"/>
                  <a:gd name="T4" fmla="*/ 48 w 101"/>
                  <a:gd name="T5" fmla="*/ 35 h 89"/>
                  <a:gd name="T6" fmla="*/ 89 w 101"/>
                  <a:gd name="T7" fmla="*/ 65 h 89"/>
                  <a:gd name="T8" fmla="*/ 101 w 101"/>
                  <a:gd name="T9" fmla="*/ 59 h 89"/>
                  <a:gd name="T10" fmla="*/ 83 w 101"/>
                  <a:gd name="T11" fmla="*/ 0 h 89"/>
                  <a:gd name="T12" fmla="*/ 71 w 101"/>
                  <a:gd name="T13" fmla="*/ 12 h 89"/>
                  <a:gd name="T14" fmla="*/ 83 w 101"/>
                  <a:gd name="T15" fmla="*/ 41 h 89"/>
                  <a:gd name="T16" fmla="*/ 48 w 101"/>
                  <a:gd name="T17" fmla="*/ 23 h 89"/>
                  <a:gd name="T18" fmla="*/ 36 w 101"/>
                  <a:gd name="T19" fmla="*/ 29 h 89"/>
                  <a:gd name="T20" fmla="*/ 45 w 101"/>
                  <a:gd name="T21" fmla="*/ 68 h 89"/>
                  <a:gd name="T22" fmla="*/ 18 w 101"/>
                  <a:gd name="T23" fmla="*/ 41 h 89"/>
                  <a:gd name="T24" fmla="*/ 0 w 101"/>
                  <a:gd name="T25" fmla="*/ 53 h 89"/>
                  <a:gd name="T26" fmla="*/ 54 w 101"/>
                  <a:gd name="T27" fmla="*/ 89 h 8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1" h="89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" name="Freeform 141"/>
              <p:cNvSpPr>
                <a:spLocks/>
              </p:cNvSpPr>
              <p:nvPr userDrawn="1"/>
            </p:nvSpPr>
            <p:spPr bwMode="ltGray">
              <a:xfrm>
                <a:off x="677" y="3502"/>
                <a:ext cx="83" cy="78"/>
              </a:xfrm>
              <a:custGeom>
                <a:avLst/>
                <a:gdLst>
                  <a:gd name="T0" fmla="*/ 36 w 83"/>
                  <a:gd name="T1" fmla="*/ 78 h 78"/>
                  <a:gd name="T2" fmla="*/ 83 w 83"/>
                  <a:gd name="T3" fmla="*/ 48 h 78"/>
                  <a:gd name="T4" fmla="*/ 54 w 83"/>
                  <a:gd name="T5" fmla="*/ 0 h 78"/>
                  <a:gd name="T6" fmla="*/ 0 w 83"/>
                  <a:gd name="T7" fmla="*/ 30 h 78"/>
                  <a:gd name="T8" fmla="*/ 6 w 83"/>
                  <a:gd name="T9" fmla="*/ 36 h 78"/>
                  <a:gd name="T10" fmla="*/ 42 w 83"/>
                  <a:gd name="T11" fmla="*/ 18 h 78"/>
                  <a:gd name="T12" fmla="*/ 54 w 83"/>
                  <a:gd name="T13" fmla="*/ 30 h 78"/>
                  <a:gd name="T14" fmla="*/ 24 w 83"/>
                  <a:gd name="T15" fmla="*/ 48 h 78"/>
                  <a:gd name="T16" fmla="*/ 30 w 83"/>
                  <a:gd name="T17" fmla="*/ 54 h 78"/>
                  <a:gd name="T18" fmla="*/ 60 w 83"/>
                  <a:gd name="T19" fmla="*/ 36 h 78"/>
                  <a:gd name="T20" fmla="*/ 66 w 83"/>
                  <a:gd name="T21" fmla="*/ 48 h 78"/>
                  <a:gd name="T22" fmla="*/ 30 w 83"/>
                  <a:gd name="T23" fmla="*/ 66 h 78"/>
                  <a:gd name="T24" fmla="*/ 36 w 83"/>
                  <a:gd name="T25" fmla="*/ 78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78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" name="Freeform 142"/>
              <p:cNvSpPr>
                <a:spLocks/>
              </p:cNvSpPr>
              <p:nvPr userDrawn="1"/>
            </p:nvSpPr>
            <p:spPr bwMode="ltGray">
              <a:xfrm>
                <a:off x="940" y="2782"/>
                <a:ext cx="90" cy="72"/>
              </a:xfrm>
              <a:custGeom>
                <a:avLst/>
                <a:gdLst>
                  <a:gd name="T0" fmla="*/ 90 w 90"/>
                  <a:gd name="T1" fmla="*/ 30 h 72"/>
                  <a:gd name="T2" fmla="*/ 66 w 90"/>
                  <a:gd name="T3" fmla="*/ 0 h 72"/>
                  <a:gd name="T4" fmla="*/ 0 w 90"/>
                  <a:gd name="T5" fmla="*/ 36 h 72"/>
                  <a:gd name="T6" fmla="*/ 24 w 90"/>
                  <a:gd name="T7" fmla="*/ 72 h 72"/>
                  <a:gd name="T8" fmla="*/ 36 w 90"/>
                  <a:gd name="T9" fmla="*/ 66 h 72"/>
                  <a:gd name="T10" fmla="*/ 18 w 90"/>
                  <a:gd name="T11" fmla="*/ 42 h 72"/>
                  <a:gd name="T12" fmla="*/ 36 w 90"/>
                  <a:gd name="T13" fmla="*/ 30 h 72"/>
                  <a:gd name="T14" fmla="*/ 54 w 90"/>
                  <a:gd name="T15" fmla="*/ 54 h 72"/>
                  <a:gd name="T16" fmla="*/ 60 w 90"/>
                  <a:gd name="T17" fmla="*/ 48 h 72"/>
                  <a:gd name="T18" fmla="*/ 48 w 90"/>
                  <a:gd name="T19" fmla="*/ 24 h 72"/>
                  <a:gd name="T20" fmla="*/ 60 w 90"/>
                  <a:gd name="T21" fmla="*/ 12 h 72"/>
                  <a:gd name="T22" fmla="*/ 78 w 90"/>
                  <a:gd name="T23" fmla="*/ 42 h 72"/>
                  <a:gd name="T24" fmla="*/ 90 w 90"/>
                  <a:gd name="T25" fmla="*/ 30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72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" name="Freeform 143"/>
              <p:cNvSpPr>
                <a:spLocks/>
              </p:cNvSpPr>
              <p:nvPr userDrawn="1"/>
            </p:nvSpPr>
            <p:spPr bwMode="ltGray">
              <a:xfrm>
                <a:off x="898" y="2716"/>
                <a:ext cx="90" cy="84"/>
              </a:xfrm>
              <a:custGeom>
                <a:avLst/>
                <a:gdLst>
                  <a:gd name="T0" fmla="*/ 42 w 90"/>
                  <a:gd name="T1" fmla="*/ 60 h 84"/>
                  <a:gd name="T2" fmla="*/ 42 w 90"/>
                  <a:gd name="T3" fmla="*/ 60 h 84"/>
                  <a:gd name="T4" fmla="*/ 72 w 90"/>
                  <a:gd name="T5" fmla="*/ 12 h 84"/>
                  <a:gd name="T6" fmla="*/ 66 w 90"/>
                  <a:gd name="T7" fmla="*/ 0 h 84"/>
                  <a:gd name="T8" fmla="*/ 0 w 90"/>
                  <a:gd name="T9" fmla="*/ 42 h 84"/>
                  <a:gd name="T10" fmla="*/ 6 w 90"/>
                  <a:gd name="T11" fmla="*/ 54 h 84"/>
                  <a:gd name="T12" fmla="*/ 54 w 90"/>
                  <a:gd name="T13" fmla="*/ 24 h 84"/>
                  <a:gd name="T14" fmla="*/ 54 w 90"/>
                  <a:gd name="T15" fmla="*/ 24 h 84"/>
                  <a:gd name="T16" fmla="*/ 18 w 90"/>
                  <a:gd name="T17" fmla="*/ 72 h 84"/>
                  <a:gd name="T18" fmla="*/ 24 w 90"/>
                  <a:gd name="T19" fmla="*/ 84 h 84"/>
                  <a:gd name="T20" fmla="*/ 90 w 90"/>
                  <a:gd name="T21" fmla="*/ 42 h 84"/>
                  <a:gd name="T22" fmla="*/ 84 w 90"/>
                  <a:gd name="T23" fmla="*/ 30 h 84"/>
                  <a:gd name="T24" fmla="*/ 42 w 90"/>
                  <a:gd name="T25" fmla="*/ 60 h 8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84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" name="Freeform 144"/>
              <p:cNvSpPr>
                <a:spLocks/>
              </p:cNvSpPr>
              <p:nvPr userDrawn="1"/>
            </p:nvSpPr>
            <p:spPr bwMode="ltGray">
              <a:xfrm>
                <a:off x="7" y="3837"/>
                <a:ext cx="6" cy="12"/>
              </a:xfrm>
              <a:custGeom>
                <a:avLst/>
                <a:gdLst>
                  <a:gd name="T0" fmla="*/ 6 w 6"/>
                  <a:gd name="T1" fmla="*/ 0 h 12"/>
                  <a:gd name="T2" fmla="*/ 6 w 6"/>
                  <a:gd name="T3" fmla="*/ 0 h 12"/>
                  <a:gd name="T4" fmla="*/ 0 w 6"/>
                  <a:gd name="T5" fmla="*/ 0 h 12"/>
                  <a:gd name="T6" fmla="*/ 0 w 6"/>
                  <a:gd name="T7" fmla="*/ 0 h 12"/>
                  <a:gd name="T8" fmla="*/ 0 w 6"/>
                  <a:gd name="T9" fmla="*/ 12 h 12"/>
                  <a:gd name="T10" fmla="*/ 6 w 6"/>
                  <a:gd name="T11" fmla="*/ 0 h 12"/>
                  <a:gd name="T12" fmla="*/ 6 w 6"/>
                  <a:gd name="T13" fmla="*/ 0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12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" name="Freeform 145"/>
              <p:cNvSpPr>
                <a:spLocks/>
              </p:cNvSpPr>
              <p:nvPr userDrawn="1"/>
            </p:nvSpPr>
            <p:spPr bwMode="ltGray">
              <a:xfrm>
                <a:off x="7" y="2555"/>
                <a:ext cx="30" cy="48"/>
              </a:xfrm>
              <a:custGeom>
                <a:avLst/>
                <a:gdLst>
                  <a:gd name="T0" fmla="*/ 18 w 30"/>
                  <a:gd name="T1" fmla="*/ 48 h 48"/>
                  <a:gd name="T2" fmla="*/ 18 w 30"/>
                  <a:gd name="T3" fmla="*/ 48 h 48"/>
                  <a:gd name="T4" fmla="*/ 30 w 30"/>
                  <a:gd name="T5" fmla="*/ 42 h 48"/>
                  <a:gd name="T6" fmla="*/ 0 w 30"/>
                  <a:gd name="T7" fmla="*/ 0 h 48"/>
                  <a:gd name="T8" fmla="*/ 0 w 30"/>
                  <a:gd name="T9" fmla="*/ 24 h 48"/>
                  <a:gd name="T10" fmla="*/ 18 w 30"/>
                  <a:gd name="T11" fmla="*/ 48 h 48"/>
                  <a:gd name="T12" fmla="*/ 18 w 30"/>
                  <a:gd name="T13" fmla="*/ 48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48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" name="Freeform 146"/>
              <p:cNvSpPr>
                <a:spLocks/>
              </p:cNvSpPr>
              <p:nvPr userDrawn="1"/>
            </p:nvSpPr>
            <p:spPr bwMode="ltGray">
              <a:xfrm>
                <a:off x="7" y="3843"/>
                <a:ext cx="36" cy="66"/>
              </a:xfrm>
              <a:custGeom>
                <a:avLst/>
                <a:gdLst>
                  <a:gd name="T0" fmla="*/ 36 w 36"/>
                  <a:gd name="T1" fmla="*/ 0 h 66"/>
                  <a:gd name="T2" fmla="*/ 24 w 36"/>
                  <a:gd name="T3" fmla="*/ 0 h 66"/>
                  <a:gd name="T4" fmla="*/ 24 w 36"/>
                  <a:gd name="T5" fmla="*/ 0 h 66"/>
                  <a:gd name="T6" fmla="*/ 0 w 36"/>
                  <a:gd name="T7" fmla="*/ 36 h 66"/>
                  <a:gd name="T8" fmla="*/ 0 w 36"/>
                  <a:gd name="T9" fmla="*/ 66 h 66"/>
                  <a:gd name="T10" fmla="*/ 36 w 36"/>
                  <a:gd name="T11" fmla="*/ 0 h 66"/>
                  <a:gd name="T12" fmla="*/ 36 w 36"/>
                  <a:gd name="T13" fmla="*/ 0 h 6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6" h="6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" name="Rectangle 147"/>
              <p:cNvSpPr>
                <a:spLocks noChangeArrowheads="1"/>
              </p:cNvSpPr>
              <p:nvPr userDrawn="1"/>
            </p:nvSpPr>
            <p:spPr bwMode="ltGray">
              <a:xfrm rot="244926">
                <a:off x="1177" y="3201"/>
                <a:ext cx="16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" name="Rectangle 148"/>
              <p:cNvSpPr>
                <a:spLocks noChangeArrowheads="1"/>
              </p:cNvSpPr>
              <p:nvPr userDrawn="1"/>
            </p:nvSpPr>
            <p:spPr bwMode="ltGray">
              <a:xfrm rot="-5598588">
                <a:off x="290" y="2386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" name="Freeform 149"/>
              <p:cNvSpPr>
                <a:spLocks/>
              </p:cNvSpPr>
              <p:nvPr userDrawn="1"/>
            </p:nvSpPr>
            <p:spPr bwMode="ltGray">
              <a:xfrm>
                <a:off x="139" y="3573"/>
                <a:ext cx="144" cy="154"/>
              </a:xfrm>
              <a:custGeom>
                <a:avLst/>
                <a:gdLst>
                  <a:gd name="T0" fmla="*/ 0 w 144"/>
                  <a:gd name="T1" fmla="*/ 102 h 154"/>
                  <a:gd name="T2" fmla="*/ 59 w 144"/>
                  <a:gd name="T3" fmla="*/ 154 h 154"/>
                  <a:gd name="T4" fmla="*/ 117 w 144"/>
                  <a:gd name="T5" fmla="*/ 120 h 154"/>
                  <a:gd name="T6" fmla="*/ 62 w 144"/>
                  <a:gd name="T7" fmla="*/ 55 h 154"/>
                  <a:gd name="T8" fmla="*/ 104 w 144"/>
                  <a:gd name="T9" fmla="*/ 34 h 154"/>
                  <a:gd name="T10" fmla="*/ 117 w 144"/>
                  <a:gd name="T11" fmla="*/ 53 h 154"/>
                  <a:gd name="T12" fmla="*/ 141 w 144"/>
                  <a:gd name="T13" fmla="*/ 47 h 154"/>
                  <a:gd name="T14" fmla="*/ 97 w 144"/>
                  <a:gd name="T15" fmla="*/ 2 h 154"/>
                  <a:gd name="T16" fmla="*/ 36 w 144"/>
                  <a:gd name="T17" fmla="*/ 33 h 154"/>
                  <a:gd name="T18" fmla="*/ 90 w 144"/>
                  <a:gd name="T19" fmla="*/ 107 h 154"/>
                  <a:gd name="T20" fmla="*/ 28 w 144"/>
                  <a:gd name="T21" fmla="*/ 101 h 154"/>
                  <a:gd name="T22" fmla="*/ 0 w 144"/>
                  <a:gd name="T23" fmla="*/ 102 h 15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" name="Freeform 150"/>
              <p:cNvSpPr>
                <a:spLocks/>
              </p:cNvSpPr>
              <p:nvPr userDrawn="1"/>
            </p:nvSpPr>
            <p:spPr bwMode="ltGray">
              <a:xfrm rot="-2857037">
                <a:off x="619" y="3550"/>
                <a:ext cx="68" cy="69"/>
              </a:xfrm>
              <a:custGeom>
                <a:avLst/>
                <a:gdLst>
                  <a:gd name="T0" fmla="*/ 0 w 144"/>
                  <a:gd name="T1" fmla="*/ 21 h 154"/>
                  <a:gd name="T2" fmla="*/ 13 w 144"/>
                  <a:gd name="T3" fmla="*/ 31 h 154"/>
                  <a:gd name="T4" fmla="*/ 26 w 144"/>
                  <a:gd name="T5" fmla="*/ 24 h 154"/>
                  <a:gd name="T6" fmla="*/ 14 w 144"/>
                  <a:gd name="T7" fmla="*/ 11 h 154"/>
                  <a:gd name="T8" fmla="*/ 23 w 144"/>
                  <a:gd name="T9" fmla="*/ 7 h 154"/>
                  <a:gd name="T10" fmla="*/ 26 w 144"/>
                  <a:gd name="T11" fmla="*/ 11 h 154"/>
                  <a:gd name="T12" fmla="*/ 32 w 144"/>
                  <a:gd name="T13" fmla="*/ 9 h 154"/>
                  <a:gd name="T14" fmla="*/ 22 w 144"/>
                  <a:gd name="T15" fmla="*/ 0 h 154"/>
                  <a:gd name="T16" fmla="*/ 8 w 144"/>
                  <a:gd name="T17" fmla="*/ 7 h 154"/>
                  <a:gd name="T18" fmla="*/ 20 w 144"/>
                  <a:gd name="T19" fmla="*/ 22 h 154"/>
                  <a:gd name="T20" fmla="*/ 6 w 144"/>
                  <a:gd name="T21" fmla="*/ 20 h 154"/>
                  <a:gd name="T22" fmla="*/ 0 w 144"/>
                  <a:gd name="T23" fmla="*/ 21 h 15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" name="Freeform 151"/>
              <p:cNvSpPr>
                <a:spLocks/>
              </p:cNvSpPr>
              <p:nvPr userDrawn="1"/>
            </p:nvSpPr>
            <p:spPr bwMode="ltGray">
              <a:xfrm>
                <a:off x="235" y="2503"/>
                <a:ext cx="348" cy="1272"/>
              </a:xfrm>
              <a:custGeom>
                <a:avLst/>
                <a:gdLst>
                  <a:gd name="T0" fmla="*/ 0 w 348"/>
                  <a:gd name="T1" fmla="*/ 0 h 1272"/>
                  <a:gd name="T2" fmla="*/ 287 w 348"/>
                  <a:gd name="T3" fmla="*/ 582 h 1272"/>
                  <a:gd name="T4" fmla="*/ 348 w 348"/>
                  <a:gd name="T5" fmla="*/ 1272 h 1272"/>
                  <a:gd name="T6" fmla="*/ 54 w 348"/>
                  <a:gd name="T7" fmla="*/ 676 h 1272"/>
                  <a:gd name="T8" fmla="*/ 0 w 348"/>
                  <a:gd name="T9" fmla="*/ 0 h 1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1272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96863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41" name="Oval 152"/>
              <p:cNvSpPr>
                <a:spLocks noChangeArrowheads="1"/>
              </p:cNvSpPr>
              <p:nvPr userDrawn="1"/>
            </p:nvSpPr>
            <p:spPr bwMode="ltGray">
              <a:xfrm rot="-1684349">
                <a:off x="296" y="3047"/>
                <a:ext cx="221" cy="174"/>
              </a:xfrm>
              <a:prstGeom prst="ellipse">
                <a:avLst/>
              </a:prstGeom>
              <a:gradFill rotWithShape="0">
                <a:gsLst>
                  <a:gs pos="0">
                    <a:schemeClr val="bg2">
                      <a:gamma/>
                      <a:shade val="90980"/>
                      <a:invGamma/>
                    </a:schemeClr>
                  </a:gs>
                  <a:gs pos="50000">
                    <a:schemeClr val="bg2"/>
                  </a:gs>
                  <a:gs pos="100000">
                    <a:schemeClr val="bg2">
                      <a:gamma/>
                      <a:shade val="90980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69785" name="Rectangle 15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69786" name="Rectangle 15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Arial" charset="0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55" name="Rectangle 155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2286000" cy="4572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1pPr>
          </a:lstStyle>
          <a:p>
            <a:fld id="{A4C1C33C-40B7-48E1-BF75-1883318623C8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56" name="Rectangle 15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57" name="Rectangle 15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286000" cy="4572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defRPr>
            </a:lvl1pPr>
          </a:lstStyle>
          <a:p>
            <a:fld id="{14CBA96A-E242-4AE1-9306-AED859451E6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597726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BD4E5B-6AB3-4991-B352-00C07D9CAB3A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FB4D6F-46C4-4855-ABF5-2BA7F18B76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471713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799BCB-3AD0-42AE-8B99-33A86A2350E4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D8FC9C-0C28-4C16-890E-C950388DC64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3423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A654A1-08AB-4610-AC51-7C05498680DB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3C1E53-D6CD-4DED-8579-C4015E8AB5F3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114692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4175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E03291-34D0-47F9-A1FC-5B8C31C5ABE9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83BD49-F726-4676-9015-57C58F608DE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825898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9DC78A-B4BB-4216-BB8D-D6F7CA05CB9F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4045D1-8B4B-457A-8FC6-D1D09AF1364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45945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6C83A9-9431-4178-8ECD-8401279EC5D3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7CD49-659E-4768-9BFE-5227DADE782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651350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95E184-FF3A-4692-8E80-A3AA55CE6572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D05940-FDAB-49C5-8B20-96F52CA6FC4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49544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185CD0-5F95-4CBA-9039-92058BAD56C5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A1AD10-1AFE-43EE-9F21-CD35A65B4FF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042220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B41BCE-3CB8-40D9-9712-F3BB7771557A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D1F9B1-11B3-4938-849E-35DC5028B3E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996698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6BD70-972F-4FD8-B4F1-811E121D9183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FB16DF-C0D2-49B4-8470-F61D23A91FF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059323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80D789-CFA5-45E6-8A4D-C1F1AFB14BEA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455B26-5A99-4BE7-A364-19063CA1228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209163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4175" cy="4498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433905-906A-41A6-9CD2-37B92E5F7D18}" type="datetime1">
              <a:rPr lang="en-US" altLang="zh-CN">
                <a:solidFill>
                  <a:srgbClr val="000000"/>
                </a:solidFill>
              </a:rPr>
              <a:pPr/>
              <a:t>12/23/2020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6B51B5-823C-40C3-938D-C19D99AE77A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2686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C1CD7A-583E-4228-B258-4E2FE74EBE67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724DBB-0DF4-48C7-B406-604AD2528398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0798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73E9AC-87F4-47CD-9764-BB2EC96C6DA5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DF2D48-44DE-4475-B364-5D15B970AB82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631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23A28A-78F7-4E22-B70D-DEF6C785343E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BAE95-6237-4F38-A253-C009213D730E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7830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1D1293-38F1-47E6-A50C-3422DD06A9CE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F22CA6-600C-4F1E-BE7F-E2477E63461B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740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77CE14-933E-437D-96D8-34E443BBC6DA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16C1F4-F013-4297-B0F2-6129E9AA3EDC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1699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163520-4A80-4941-B803-BA511F75A1CB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290670-C44F-4675-9E60-0D9BE1313D75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277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69A70-1151-4C0C-8B13-C0A7B67A023F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148D9F-8050-4C07-A868-57A7E62BD712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152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89277-EA6E-4D4D-8122-13C3E863BA80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3644A4-A6CD-4C13-B55A-9097B344B909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0572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C77C4B-476D-4E12-B480-0BF6D7983737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32662C-EC73-41AE-BE76-D31D73A554A1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647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B895B3-F6AC-4315-8E59-B61B557220D9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471A2C-80BA-48A1-B8BD-4569CE1D0D2D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0035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A654A1-08AB-4610-AC51-7C05498680DB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3C1E53-D6CD-4DED-8579-C4015E8AB5F3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1563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C1CD7A-583E-4228-B258-4E2FE74EBE67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724DBB-0DF4-48C7-B406-604AD2528398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687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73E9AC-87F4-47CD-9764-BB2EC96C6DA5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DF2D48-44DE-4475-B364-5D15B970AB82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8937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23A28A-78F7-4E22-B70D-DEF6C785343E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BAE95-6237-4F38-A253-C009213D730E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378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1D1293-38F1-47E6-A50C-3422DD06A9CE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F22CA6-600C-4F1E-BE7F-E2477E63461B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4464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77CE14-933E-437D-96D8-34E443BBC6DA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16C1F4-F013-4297-B0F2-6129E9AA3EDC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1740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163520-4A80-4941-B803-BA511F75A1CB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290670-C44F-4675-9E60-0D9BE1313D75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8890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69A70-1151-4C0C-8B13-C0A7B67A023F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148D9F-8050-4C07-A868-57A7E62BD712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6583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89277-EA6E-4D4D-8122-13C3E863BA80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3644A4-A6CD-4C13-B55A-9097B344B909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7077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C77C4B-476D-4E12-B480-0BF6D7983737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32662C-EC73-41AE-BE76-D31D73A554A1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1520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B895B3-F6AC-4315-8E59-B61B557220D9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471A2C-80BA-48A1-B8BD-4569CE1D0D2D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72038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A654A1-08AB-4610-AC51-7C05498680DB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3C1E53-D6CD-4DED-8579-C4015E8AB5F3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57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C1CD7A-583E-4228-B258-4E2FE74EBE67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724DBB-0DF4-48C7-B406-604AD2528398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0594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73E9AC-87F4-47CD-9764-BB2EC96C6DA5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DF2D48-44DE-4475-B364-5D15B970AB82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5227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23A28A-78F7-4E22-B70D-DEF6C785343E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BAE95-6237-4F38-A253-C009213D730E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7994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1D1293-38F1-47E6-A50C-3422DD06A9CE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F22CA6-600C-4F1E-BE7F-E2477E63461B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7710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77CE14-933E-437D-96D8-34E443BBC6DA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16C1F4-F013-4297-B0F2-6129E9AA3EDC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251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163520-4A80-4941-B803-BA511F75A1CB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290670-C44F-4675-9E60-0D9BE1313D75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661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69A70-1151-4C0C-8B13-C0A7B67A023F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148D9F-8050-4C07-A868-57A7E62BD712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4004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89277-EA6E-4D4D-8122-13C3E863BA80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3644A4-A6CD-4C13-B55A-9097B344B909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511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C77C4B-476D-4E12-B480-0BF6D7983737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32662C-EC73-41AE-BE76-D31D73A554A1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8227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B895B3-F6AC-4315-8E59-B61B557220D9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471A2C-80BA-48A1-B8BD-4569CE1D0D2D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067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A654A1-08AB-4610-AC51-7C05498680DB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3C1E53-D6CD-4DED-8579-C4015E8AB5F3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32116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C1CD7A-583E-4228-B258-4E2FE74EBE67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724DBB-0DF4-48C7-B406-604AD2528398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0026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73E9AC-87F4-47CD-9764-BB2EC96C6DA5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DF2D48-44DE-4475-B364-5D15B970AB82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38593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23A28A-78F7-4E22-B70D-DEF6C785343E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BAE95-6237-4F38-A253-C009213D730E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55860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1D1293-38F1-47E6-A50C-3422DD06A9CE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F22CA6-600C-4F1E-BE7F-E2477E63461B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5818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77CE14-933E-437D-96D8-34E443BBC6DA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16C1F4-F013-4297-B0F2-6129E9AA3EDC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1532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163520-4A80-4941-B803-BA511F75A1CB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290670-C44F-4675-9E60-0D9BE1313D75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1307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69A70-1151-4C0C-8B13-C0A7B67A023F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148D9F-8050-4C07-A868-57A7E62BD712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47342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89277-EA6E-4D4D-8122-13C3E863BA80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3644A4-A6CD-4C13-B55A-9097B344B909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9939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C77C4B-476D-4E12-B480-0BF6D7983737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32662C-EC73-41AE-BE76-D31D73A554A1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44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B895B3-F6AC-4315-8E59-B61B557220D9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471A2C-80BA-48A1-B8BD-4569CE1D0D2D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06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A654A1-08AB-4610-AC51-7C05498680DB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3C1E53-D6CD-4DED-8579-C4015E8AB5F3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77345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C1CD7A-583E-4228-B258-4E2FE74EBE67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724DBB-0DF4-48C7-B406-604AD2528398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97749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73E9AC-87F4-47CD-9764-BB2EC96C6DA5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DF2D48-44DE-4475-B364-5D15B970AB82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3571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23A28A-78F7-4E22-B70D-DEF6C785343E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BAE95-6237-4F38-A253-C009213D730E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2204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1D1293-38F1-47E6-A50C-3422DD06A9CE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F22CA6-600C-4F1E-BE7F-E2477E63461B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9751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77CE14-933E-437D-96D8-34E443BBC6DA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16C1F4-F013-4297-B0F2-6129E9AA3EDC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1211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163520-4A80-4941-B803-BA511F75A1CB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290670-C44F-4675-9E60-0D9BE1313D75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53663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69A70-1151-4C0C-8B13-C0A7B67A023F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148D9F-8050-4C07-A868-57A7E62BD712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9964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89277-EA6E-4D4D-8122-13C3E863BA80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3644A4-A6CD-4C13-B55A-9097B344B909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81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C77C4B-476D-4E12-B480-0BF6D7983737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32662C-EC73-41AE-BE76-D31D73A554A1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50259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B895B3-F6AC-4315-8E59-B61B557220D9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471A2C-80BA-48A1-B8BD-4569CE1D0D2D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79713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A654A1-08AB-4610-AC51-7C05498680DB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3C1E53-D6CD-4DED-8579-C4015E8AB5F3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57040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C1CD7A-583E-4228-B258-4E2FE74EBE67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724DBB-0DF4-48C7-B406-604AD2528398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0008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73E9AC-87F4-47CD-9764-BB2EC96C6DA5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DF2D48-44DE-4475-B364-5D15B970AB82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41543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23A28A-78F7-4E22-B70D-DEF6C785343E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BAE95-6237-4F38-A253-C009213D730E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51210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1D1293-38F1-47E6-A50C-3422DD06A9CE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F22CA6-600C-4F1E-BE7F-E2477E63461B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5790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77CE14-933E-437D-96D8-34E443BBC6DA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16C1F4-F013-4297-B0F2-6129E9AA3EDC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02522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163520-4A80-4941-B803-BA511F75A1CB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290670-C44F-4675-9E60-0D9BE1313D75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00193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69A70-1151-4C0C-8B13-C0A7B67A023F}" type="datetime1">
              <a:rPr lang="en-US" altLang="zh-CN">
                <a:solidFill>
                  <a:srgbClr val="3333CC"/>
                </a:solidFill>
              </a:rPr>
              <a:pPr/>
              <a:t>12/23/2020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148D9F-8050-4C07-A868-57A7E62BD712}" type="slidenum">
              <a:rPr lang="en-US" altLang="zh-CN">
                <a:solidFill>
                  <a:srgbClr val="3333CC"/>
                </a:solidFill>
              </a:rPr>
              <a:pPr/>
              <a:t>‹#›</a:t>
            </a:fld>
            <a:endParaRPr lang="en-US" altLang="zh-CN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183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13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vmlDrawing" Target="../drawings/vmlDrawing1.v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22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21.xml"/><Relationship Id="rId11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224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4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33.xml"/><Relationship Id="rId12" Type="http://schemas.openxmlformats.org/officeDocument/2006/relationships/slideLayout" Target="../slideLayouts/slideLayout238.xml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6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45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40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3.xml"/><Relationship Id="rId10" Type="http://schemas.openxmlformats.org/officeDocument/2006/relationships/slideLayout" Target="../slideLayouts/slideLayout248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7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52.xml"/><Relationship Id="rId7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61.xml"/><Relationship Id="rId2" Type="http://schemas.openxmlformats.org/officeDocument/2006/relationships/slideLayout" Target="../slideLayouts/slideLayout251.xml"/><Relationship Id="rId1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60.xml"/><Relationship Id="rId5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9.xml"/><Relationship Id="rId4" Type="http://schemas.openxmlformats.org/officeDocument/2006/relationships/slideLayout" Target="../slideLayouts/slideLayout253.xml"/><Relationship Id="rId9" Type="http://schemas.openxmlformats.org/officeDocument/2006/relationships/slideLayout" Target="../slideLayouts/slideLayout258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9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264.xml"/><Relationship Id="rId7" Type="http://schemas.openxmlformats.org/officeDocument/2006/relationships/slideLayout" Target="../slideLayouts/slideLayout268.xml"/><Relationship Id="rId12" Type="http://schemas.openxmlformats.org/officeDocument/2006/relationships/slideLayout" Target="../slideLayouts/slideLayout273.xml"/><Relationship Id="rId2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72.xml"/><Relationship Id="rId5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71.xml"/><Relationship Id="rId4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70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1.xml"/><Relationship Id="rId13" Type="http://schemas.openxmlformats.org/officeDocument/2006/relationships/theme" Target="../theme/theme25.xml"/><Relationship Id="rId3" Type="http://schemas.openxmlformats.org/officeDocument/2006/relationships/slideLayout" Target="../slideLayouts/slideLayout276.xml"/><Relationship Id="rId7" Type="http://schemas.openxmlformats.org/officeDocument/2006/relationships/slideLayout" Target="../slideLayouts/slideLayout280.xml"/><Relationship Id="rId12" Type="http://schemas.openxmlformats.org/officeDocument/2006/relationships/slideLayout" Target="../slideLayouts/slideLayout285.xml"/><Relationship Id="rId2" Type="http://schemas.openxmlformats.org/officeDocument/2006/relationships/slideLayout" Target="../slideLayouts/slideLayout275.xml"/><Relationship Id="rId1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4.xml"/><Relationship Id="rId5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83.xml"/><Relationship Id="rId4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82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3.xml"/><Relationship Id="rId13" Type="http://schemas.openxmlformats.org/officeDocument/2006/relationships/theme" Target="../theme/theme26.xml"/><Relationship Id="rId3" Type="http://schemas.openxmlformats.org/officeDocument/2006/relationships/slideLayout" Target="../slideLayouts/slideLayout288.xml"/><Relationship Id="rId7" Type="http://schemas.openxmlformats.org/officeDocument/2006/relationships/slideLayout" Target="../slideLayouts/slideLayout292.xml"/><Relationship Id="rId12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87.xml"/><Relationship Id="rId1" Type="http://schemas.openxmlformats.org/officeDocument/2006/relationships/slideLayout" Target="../slideLayouts/slideLayout286.xml"/><Relationship Id="rId6" Type="http://schemas.openxmlformats.org/officeDocument/2006/relationships/slideLayout" Target="../slideLayouts/slideLayout291.xml"/><Relationship Id="rId11" Type="http://schemas.openxmlformats.org/officeDocument/2006/relationships/slideLayout" Target="../slideLayouts/slideLayout296.xml"/><Relationship Id="rId5" Type="http://schemas.openxmlformats.org/officeDocument/2006/relationships/slideLayout" Target="../slideLayouts/slideLayout290.xml"/><Relationship Id="rId10" Type="http://schemas.openxmlformats.org/officeDocument/2006/relationships/slideLayout" Target="../slideLayouts/slideLayout295.xml"/><Relationship Id="rId4" Type="http://schemas.openxmlformats.org/officeDocument/2006/relationships/slideLayout" Target="../slideLayouts/slideLayout289.xml"/><Relationship Id="rId9" Type="http://schemas.openxmlformats.org/officeDocument/2006/relationships/slideLayout" Target="../slideLayouts/slideLayout294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13" Type="http://schemas.openxmlformats.org/officeDocument/2006/relationships/theme" Target="../theme/theme27.xml"/><Relationship Id="rId3" Type="http://schemas.openxmlformats.org/officeDocument/2006/relationships/slideLayout" Target="../slideLayouts/slideLayout300.xml"/><Relationship Id="rId7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299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7.xml"/><Relationship Id="rId13" Type="http://schemas.openxmlformats.org/officeDocument/2006/relationships/theme" Target="../theme/theme28.xml"/><Relationship Id="rId3" Type="http://schemas.openxmlformats.org/officeDocument/2006/relationships/slideLayout" Target="../slideLayouts/slideLayout312.xml"/><Relationship Id="rId7" Type="http://schemas.openxmlformats.org/officeDocument/2006/relationships/slideLayout" Target="../slideLayouts/slideLayout316.xml"/><Relationship Id="rId12" Type="http://schemas.openxmlformats.org/officeDocument/2006/relationships/slideLayout" Target="../slideLayouts/slideLayout321.xml"/><Relationship Id="rId2" Type="http://schemas.openxmlformats.org/officeDocument/2006/relationships/slideLayout" Target="../slideLayouts/slideLayout311.xml"/><Relationship Id="rId1" Type="http://schemas.openxmlformats.org/officeDocument/2006/relationships/slideLayout" Target="../slideLayouts/slideLayout310.xml"/><Relationship Id="rId6" Type="http://schemas.openxmlformats.org/officeDocument/2006/relationships/slideLayout" Target="../slideLayouts/slideLayout315.xml"/><Relationship Id="rId11" Type="http://schemas.openxmlformats.org/officeDocument/2006/relationships/slideLayout" Target="../slideLayouts/slideLayout320.xml"/><Relationship Id="rId5" Type="http://schemas.openxmlformats.org/officeDocument/2006/relationships/slideLayout" Target="../slideLayouts/slideLayout314.xml"/><Relationship Id="rId10" Type="http://schemas.openxmlformats.org/officeDocument/2006/relationships/slideLayout" Target="../slideLayouts/slideLayout319.xml"/><Relationship Id="rId4" Type="http://schemas.openxmlformats.org/officeDocument/2006/relationships/slideLayout" Target="../slideLayouts/slideLayout313.xml"/><Relationship Id="rId9" Type="http://schemas.openxmlformats.org/officeDocument/2006/relationships/slideLayout" Target="../slideLayouts/slideLayout318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9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24.xml"/><Relationship Id="rId7" Type="http://schemas.openxmlformats.org/officeDocument/2006/relationships/slideLayout" Target="../slideLayouts/slideLayout328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23.xml"/><Relationship Id="rId1" Type="http://schemas.openxmlformats.org/officeDocument/2006/relationships/slideLayout" Target="../slideLayouts/slideLayout322.xml"/><Relationship Id="rId6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32.xml"/><Relationship Id="rId5" Type="http://schemas.openxmlformats.org/officeDocument/2006/relationships/slideLayout" Target="../slideLayouts/slideLayout326.xml"/><Relationship Id="rId10" Type="http://schemas.openxmlformats.org/officeDocument/2006/relationships/slideLayout" Target="../slideLayouts/slideLayout331.xml"/><Relationship Id="rId4" Type="http://schemas.openxmlformats.org/officeDocument/2006/relationships/slideLayout" Target="../slideLayouts/slideLayout325.xml"/><Relationship Id="rId9" Type="http://schemas.openxmlformats.org/officeDocument/2006/relationships/slideLayout" Target="../slideLayouts/slideLayout3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35.xml"/><Relationship Id="rId7" Type="http://schemas.openxmlformats.org/officeDocument/2006/relationships/slideLayout" Target="../slideLayouts/slideLayout339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34.xml"/><Relationship Id="rId1" Type="http://schemas.openxmlformats.org/officeDocument/2006/relationships/slideLayout" Target="../slideLayouts/slideLayout333.xml"/><Relationship Id="rId6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343.xml"/><Relationship Id="rId5" Type="http://schemas.openxmlformats.org/officeDocument/2006/relationships/slideLayout" Target="../slideLayouts/slideLayout337.xml"/><Relationship Id="rId10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36.xml"/><Relationship Id="rId9" Type="http://schemas.openxmlformats.org/officeDocument/2006/relationships/slideLayout" Target="../slideLayouts/slideLayout341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1.xml"/><Relationship Id="rId3" Type="http://schemas.openxmlformats.org/officeDocument/2006/relationships/slideLayout" Target="../slideLayouts/slideLayout346.xml"/><Relationship Id="rId7" Type="http://schemas.openxmlformats.org/officeDocument/2006/relationships/slideLayout" Target="../slideLayouts/slideLayout350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45.xml"/><Relationship Id="rId1" Type="http://schemas.openxmlformats.org/officeDocument/2006/relationships/slideLayout" Target="../slideLayouts/slideLayout344.xml"/><Relationship Id="rId6" Type="http://schemas.openxmlformats.org/officeDocument/2006/relationships/slideLayout" Target="../slideLayouts/slideLayout349.xml"/><Relationship Id="rId11" Type="http://schemas.openxmlformats.org/officeDocument/2006/relationships/slideLayout" Target="../slideLayouts/slideLayout354.xml"/><Relationship Id="rId5" Type="http://schemas.openxmlformats.org/officeDocument/2006/relationships/slideLayout" Target="../slideLayouts/slideLayout348.xml"/><Relationship Id="rId10" Type="http://schemas.openxmlformats.org/officeDocument/2006/relationships/slideLayout" Target="../slideLayouts/slideLayout353.xml"/><Relationship Id="rId4" Type="http://schemas.openxmlformats.org/officeDocument/2006/relationships/slideLayout" Target="../slideLayouts/slideLayout347.xml"/><Relationship Id="rId9" Type="http://schemas.openxmlformats.org/officeDocument/2006/relationships/slideLayout" Target="../slideLayouts/slideLayout352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2.xml"/><Relationship Id="rId13" Type="http://schemas.openxmlformats.org/officeDocument/2006/relationships/theme" Target="../theme/theme32.xml"/><Relationship Id="rId3" Type="http://schemas.openxmlformats.org/officeDocument/2006/relationships/slideLayout" Target="../slideLayouts/slideLayout357.xml"/><Relationship Id="rId7" Type="http://schemas.openxmlformats.org/officeDocument/2006/relationships/slideLayout" Target="../slideLayouts/slideLayout361.xml"/><Relationship Id="rId12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56.xml"/><Relationship Id="rId1" Type="http://schemas.openxmlformats.org/officeDocument/2006/relationships/slideLayout" Target="../slideLayouts/slideLayout355.xml"/><Relationship Id="rId6" Type="http://schemas.openxmlformats.org/officeDocument/2006/relationships/slideLayout" Target="../slideLayouts/slideLayout360.xml"/><Relationship Id="rId11" Type="http://schemas.openxmlformats.org/officeDocument/2006/relationships/slideLayout" Target="../slideLayouts/slideLayout365.xml"/><Relationship Id="rId5" Type="http://schemas.openxmlformats.org/officeDocument/2006/relationships/slideLayout" Target="../slideLayouts/slideLayout359.xml"/><Relationship Id="rId10" Type="http://schemas.openxmlformats.org/officeDocument/2006/relationships/slideLayout" Target="../slideLayouts/slideLayout364.xml"/><Relationship Id="rId4" Type="http://schemas.openxmlformats.org/officeDocument/2006/relationships/slideLayout" Target="../slideLayouts/slideLayout358.xml"/><Relationship Id="rId9" Type="http://schemas.openxmlformats.org/officeDocument/2006/relationships/slideLayout" Target="../slideLayouts/slideLayout363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4.xml"/><Relationship Id="rId13" Type="http://schemas.openxmlformats.org/officeDocument/2006/relationships/theme" Target="../theme/theme33.xml"/><Relationship Id="rId3" Type="http://schemas.openxmlformats.org/officeDocument/2006/relationships/slideLayout" Target="../slideLayouts/slideLayout369.xml"/><Relationship Id="rId7" Type="http://schemas.openxmlformats.org/officeDocument/2006/relationships/slideLayout" Target="../slideLayouts/slideLayout373.xml"/><Relationship Id="rId12" Type="http://schemas.openxmlformats.org/officeDocument/2006/relationships/slideLayout" Target="../slideLayouts/slideLayout378.xml"/><Relationship Id="rId2" Type="http://schemas.openxmlformats.org/officeDocument/2006/relationships/slideLayout" Target="../slideLayouts/slideLayout368.xml"/><Relationship Id="rId1" Type="http://schemas.openxmlformats.org/officeDocument/2006/relationships/slideLayout" Target="../slideLayouts/slideLayout367.xml"/><Relationship Id="rId6" Type="http://schemas.openxmlformats.org/officeDocument/2006/relationships/slideLayout" Target="../slideLayouts/slideLayout372.xml"/><Relationship Id="rId11" Type="http://schemas.openxmlformats.org/officeDocument/2006/relationships/slideLayout" Target="../slideLayouts/slideLayout377.xml"/><Relationship Id="rId5" Type="http://schemas.openxmlformats.org/officeDocument/2006/relationships/slideLayout" Target="../slideLayouts/slideLayout371.xml"/><Relationship Id="rId10" Type="http://schemas.openxmlformats.org/officeDocument/2006/relationships/slideLayout" Target="../slideLayouts/slideLayout376.xml"/><Relationship Id="rId4" Type="http://schemas.openxmlformats.org/officeDocument/2006/relationships/slideLayout" Target="../slideLayouts/slideLayout370.xml"/><Relationship Id="rId9" Type="http://schemas.openxmlformats.org/officeDocument/2006/relationships/slideLayout" Target="../slideLayouts/slideLayout37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levelIn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8E0E79-CA41-44A5-B536-834555779C2E}" type="datetime1">
              <a:rPr lang="en-US" altLang="zh-CN" smtClean="0">
                <a:solidFill>
                  <a:srgbClr val="3333CC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12/23/2020</a:t>
            </a:fld>
            <a:endParaRPr lang="en-US" altLang="zh-CN" smtClean="0">
              <a:solidFill>
                <a:srgbClr val="3333CC"/>
              </a:solidFill>
              <a:ea typeface="MS PGothic" pitchFamily="34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8FA81E5-C949-4225-B40D-2D11E7AF87FB}" type="slidenum">
              <a:rPr lang="en-US" altLang="zh-CN" smtClean="0">
                <a:solidFill>
                  <a:srgbClr val="3333CC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3333CC"/>
              </a:solidFill>
              <a:ea typeface="MS PGothic" pitchFamily="34" charset="-128"/>
            </a:endParaRPr>
          </a:p>
        </p:txBody>
      </p:sp>
      <p:pic>
        <p:nvPicPr>
          <p:cNvPr id="3079" name="Picture 7" descr="logo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75" y="152400"/>
            <a:ext cx="8985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8304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+mj-lt"/>
          <a:ea typeface="MS PGothic" pitchFamily="34" charset="-128"/>
          <a:cs typeface="ＭＳ Ｐゴシック" pitchFamily="-106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accent2"/>
          </a:solidFill>
          <a:latin typeface="+mn-lt"/>
          <a:ea typeface="MS PGothic" pitchFamily="34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accent2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2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levelIn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8E0E79-CA41-44A5-B536-834555779C2E}" type="datetime1">
              <a:rPr lang="en-US" altLang="zh-CN" smtClean="0">
                <a:solidFill>
                  <a:srgbClr val="3333CC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12/23/2020</a:t>
            </a:fld>
            <a:endParaRPr lang="en-US" altLang="zh-CN" smtClean="0">
              <a:solidFill>
                <a:srgbClr val="3333CC"/>
              </a:solidFill>
              <a:ea typeface="MS PGothic" pitchFamily="34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8FA81E5-C949-4225-B40D-2D11E7AF87FB}" type="slidenum">
              <a:rPr lang="en-US" altLang="zh-CN" smtClean="0">
                <a:solidFill>
                  <a:srgbClr val="3333CC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3333CC"/>
              </a:solidFill>
              <a:ea typeface="MS PGothic" pitchFamily="34" charset="-128"/>
            </a:endParaRPr>
          </a:p>
        </p:txBody>
      </p:sp>
      <p:pic>
        <p:nvPicPr>
          <p:cNvPr id="3079" name="Picture 7" descr="logo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75" y="152400"/>
            <a:ext cx="8985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32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+mj-lt"/>
          <a:ea typeface="MS PGothic" pitchFamily="34" charset="-128"/>
          <a:cs typeface="ＭＳ Ｐゴシック" pitchFamily="-106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accent2"/>
          </a:solidFill>
          <a:latin typeface="+mn-lt"/>
          <a:ea typeface="MS PGothic" pitchFamily="34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accent2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2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levelIn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8E0E79-CA41-44A5-B536-834555779C2E}" type="datetime1">
              <a:rPr lang="en-US" altLang="zh-CN" smtClean="0">
                <a:solidFill>
                  <a:srgbClr val="3333CC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12/23/2020</a:t>
            </a:fld>
            <a:endParaRPr lang="en-US" altLang="zh-CN" smtClean="0">
              <a:solidFill>
                <a:srgbClr val="3333CC"/>
              </a:solidFill>
              <a:ea typeface="MS PGothic" pitchFamily="34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8FA81E5-C949-4225-B40D-2D11E7AF87FB}" type="slidenum">
              <a:rPr lang="en-US" altLang="zh-CN" smtClean="0">
                <a:solidFill>
                  <a:srgbClr val="3333CC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3333CC"/>
              </a:solidFill>
              <a:ea typeface="MS PGothic" pitchFamily="34" charset="-128"/>
            </a:endParaRPr>
          </a:p>
        </p:txBody>
      </p:sp>
      <p:pic>
        <p:nvPicPr>
          <p:cNvPr id="3079" name="Picture 7" descr="logo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75" y="152400"/>
            <a:ext cx="8985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8004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+mj-lt"/>
          <a:ea typeface="MS PGothic" pitchFamily="34" charset="-128"/>
          <a:cs typeface="ＭＳ Ｐゴシック" pitchFamily="-106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accent2"/>
          </a:solidFill>
          <a:latin typeface="+mn-lt"/>
          <a:ea typeface="MS PGothic" pitchFamily="34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accent2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2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0" y="76200"/>
          <a:ext cx="2301875" cy="190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1" name="CorelPhotoPaint.Image.8" r:id="rId15" imgW="4297325" imgH="3562817" progId="CorelPhotoPaint.Image.8">
                  <p:embed/>
                </p:oleObj>
              </mc:Choice>
              <mc:Fallback>
                <p:oleObj name="CorelPhotoPaint.Image.8" r:id="rId15" imgW="4297325" imgH="3562817" progId="CorelPhotoPaint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76200"/>
                        <a:ext cx="2301875" cy="190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3" name="Picture 3" descr="book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4763"/>
            <a:ext cx="1103313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762250" y="9525"/>
            <a:ext cx="3638550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B2B2B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i="1" smtClean="0">
                <a:solidFill>
                  <a:srgbClr val="000000"/>
                </a:solidFill>
                <a:latin typeface="Book Antiqua" pitchFamily="18" charset="0"/>
                <a:ea typeface="新細明體" pitchFamily="18" charset="-120"/>
              </a:rPr>
              <a:t>Digital Image Processing, 2nd ed.</a:t>
            </a:r>
            <a:endParaRPr lang="en-US" altLang="zh-TW" sz="2400" smtClean="0">
              <a:solidFill>
                <a:srgbClr val="000000"/>
              </a:solidFill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6950075" y="228600"/>
            <a:ext cx="25749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900" b="1" smtClean="0">
                <a:solidFill>
                  <a:srgbClr val="000000"/>
                </a:solidFill>
                <a:latin typeface="Verdana" pitchFamily="34" charset="0"/>
                <a:ea typeface="新細明體" pitchFamily="18" charset="-120"/>
              </a:rPr>
              <a:t>www.imageprocessingbook.com</a:t>
            </a:r>
            <a:endParaRPr lang="en-US" altLang="zh-TW" sz="900" smtClean="0">
              <a:solidFill>
                <a:srgbClr val="000000"/>
              </a:solidFill>
              <a:latin typeface="Verdana" pitchFamily="34" charset="0"/>
              <a:ea typeface="新細明體" pitchFamily="18" charset="-120"/>
            </a:endParaRPr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 flipH="1" flipV="1">
            <a:off x="-193675" y="6858000"/>
            <a:ext cx="933767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 flipH="1">
            <a:off x="1152525" y="12700"/>
            <a:ext cx="7980363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 flipH="1">
            <a:off x="1660525" y="1552575"/>
            <a:ext cx="74771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 flipH="1">
            <a:off x="1933575" y="419100"/>
            <a:ext cx="7210425" cy="0"/>
          </a:xfrm>
          <a:prstGeom prst="line">
            <a:avLst/>
          </a:prstGeom>
          <a:noFill/>
          <a:ln w="3175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-76200" y="6477000"/>
            <a:ext cx="2217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900" smtClean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© 2002 R. C. Gonzalez &amp; R. E. Woods</a:t>
            </a:r>
            <a:r>
              <a:rPr lang="en-US" altLang="zh-TW" sz="2400" smtClean="0">
                <a:solidFill>
                  <a:srgbClr val="000000"/>
                </a:solidFill>
                <a:ea typeface="新細明體" pitchFamily="18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76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ltGray">
          <a:xfrm>
            <a:off x="417513" y="52546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ltGray">
          <a:xfrm>
            <a:off x="800100" y="52546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ltGray">
          <a:xfrm>
            <a:off x="541338" y="94773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ltGray">
          <a:xfrm>
            <a:off x="911225" y="94773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ltGray">
          <a:xfrm>
            <a:off x="127000" y="87471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gray">
          <a:xfrm>
            <a:off x="762000" y="41751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gray">
          <a:xfrm>
            <a:off x="442913" y="120808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44450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704263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CA2FC6-271C-4C23-A242-BEE0AB113331}" type="slidenum">
              <a:rPr lang="en-US" altLang="zh-TW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94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ltGray">
          <a:xfrm>
            <a:off x="417513" y="52546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ltGray">
          <a:xfrm>
            <a:off x="800100" y="52546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ltGray">
          <a:xfrm>
            <a:off x="541338" y="94773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ltGray">
          <a:xfrm>
            <a:off x="911225" y="94773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ltGray">
          <a:xfrm>
            <a:off x="127000" y="87471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gray">
          <a:xfrm>
            <a:off x="762000" y="41751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gray">
          <a:xfrm>
            <a:off x="442913" y="120808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44450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704263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 smtClean="0">
              <a:solidFill>
                <a:srgbClr val="000000"/>
              </a:solidFill>
            </a:endParaRP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 smtClean="0">
              <a:solidFill>
                <a:srgbClr val="000000"/>
              </a:solidFill>
            </a:endParaRP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E7B62B-A619-4D88-9118-1E70E2B0EF26}" type="slidenum">
              <a:rPr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70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ltGray">
          <a:xfrm>
            <a:off x="417513" y="52546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ltGray">
          <a:xfrm>
            <a:off x="800100" y="52546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ltGray">
          <a:xfrm>
            <a:off x="541338" y="94773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ltGray">
          <a:xfrm>
            <a:off x="911225" y="94773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ltGray">
          <a:xfrm>
            <a:off x="127000" y="87471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gray">
          <a:xfrm>
            <a:off x="762000" y="41751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gray">
          <a:xfrm>
            <a:off x="442913" y="120808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44450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704263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 smtClean="0">
              <a:solidFill>
                <a:srgbClr val="000000"/>
              </a:solidFill>
            </a:endParaRP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 smtClean="0">
              <a:solidFill>
                <a:srgbClr val="000000"/>
              </a:solidFill>
            </a:endParaRP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E7B62B-A619-4D88-9118-1E70E2B0EF26}" type="slidenum">
              <a:rPr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ltGray">
          <a:xfrm>
            <a:off x="417513" y="52546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ltGray">
          <a:xfrm>
            <a:off x="800100" y="52546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ltGray">
          <a:xfrm>
            <a:off x="541338" y="94773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ltGray">
          <a:xfrm>
            <a:off x="911225" y="94773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ltGray">
          <a:xfrm>
            <a:off x="127000" y="87471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gray">
          <a:xfrm>
            <a:off x="762000" y="41751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gray">
          <a:xfrm>
            <a:off x="442913" y="120808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44450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704263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 smtClean="0">
              <a:solidFill>
                <a:srgbClr val="000000"/>
              </a:solidFill>
            </a:endParaRP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 smtClean="0">
              <a:solidFill>
                <a:srgbClr val="000000"/>
              </a:solidFill>
            </a:endParaRP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E7B62B-A619-4D88-9118-1E70E2B0EF26}" type="slidenum">
              <a:rPr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054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ltGray">
          <a:xfrm>
            <a:off x="417513" y="52546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ltGray">
          <a:xfrm>
            <a:off x="800100" y="52546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ltGray">
          <a:xfrm>
            <a:off x="541338" y="94773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ltGray">
          <a:xfrm>
            <a:off x="911225" y="94773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ltGray">
          <a:xfrm>
            <a:off x="127000" y="87471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gray">
          <a:xfrm>
            <a:off x="762000" y="41751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gray">
          <a:xfrm>
            <a:off x="442913" y="120808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44450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704263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 smtClean="0">
              <a:solidFill>
                <a:srgbClr val="000000"/>
              </a:solidFill>
            </a:endParaRP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 smtClean="0">
              <a:solidFill>
                <a:srgbClr val="000000"/>
              </a:solidFill>
            </a:endParaRP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E7B62B-A619-4D88-9118-1E70E2B0EF26}" type="slidenum">
              <a:rPr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98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11113" y="1149350"/>
            <a:ext cx="9132887" cy="152400"/>
            <a:chOff x="0" y="900"/>
            <a:chExt cx="5753" cy="96"/>
          </a:xfrm>
        </p:grpSpPr>
        <p:sp>
          <p:nvSpPr>
            <p:cNvPr id="1026" name="Rectangle 2"/>
            <p:cNvSpPr>
              <a:spLocks noChangeArrowheads="1"/>
            </p:cNvSpPr>
            <p:nvPr/>
          </p:nvSpPr>
          <p:spPr bwMode="auto">
            <a:xfrm>
              <a:off x="0" y="900"/>
              <a:ext cx="5753" cy="47"/>
            </a:xfrm>
            <a:prstGeom prst="rect">
              <a:avLst/>
            </a:prstGeom>
            <a:gradFill rotWithShape="0">
              <a:gsLst>
                <a:gs pos="0">
                  <a:srgbClr val="00DFCA">
                    <a:gamma/>
                    <a:shade val="49804"/>
                    <a:invGamma/>
                  </a:srgbClr>
                </a:gs>
                <a:gs pos="50000">
                  <a:srgbClr val="00DFCA"/>
                </a:gs>
                <a:gs pos="100000">
                  <a:srgbClr val="00DFCA">
                    <a:gamma/>
                    <a:shade val="49804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27" name="Rectangle 3"/>
            <p:cNvSpPr>
              <a:spLocks noChangeArrowheads="1"/>
            </p:cNvSpPr>
            <p:nvPr/>
          </p:nvSpPr>
          <p:spPr bwMode="auto">
            <a:xfrm>
              <a:off x="0" y="972"/>
              <a:ext cx="5753" cy="24"/>
            </a:xfrm>
            <a:prstGeom prst="rect">
              <a:avLst/>
            </a:prstGeom>
            <a:gradFill rotWithShape="0">
              <a:gsLst>
                <a:gs pos="0">
                  <a:srgbClr val="D989B8">
                    <a:gamma/>
                    <a:shade val="69804"/>
                    <a:invGamma/>
                  </a:srgbClr>
                </a:gs>
                <a:gs pos="50000">
                  <a:srgbClr val="D989B8"/>
                </a:gs>
                <a:gs pos="100000">
                  <a:srgbClr val="D989B8">
                    <a:gamma/>
                    <a:shade val="69804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78486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24000"/>
            <a:ext cx="7848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655050" y="6486525"/>
            <a:ext cx="396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47F3BBD4-A626-4719-9BBF-FD677CEBCA4F}" type="slidenum">
              <a:rPr lang="en-US" altLang="zh-CN" sz="1400" smtClean="0">
                <a:solidFill>
                  <a:srgbClr val="000000"/>
                </a:solidFill>
                <a:latin typeface="Arial" charset="0"/>
                <a:ea typeface="宋体" charset="-122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400" smtClean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 userDrawn="1"/>
        </p:nvSpPr>
        <p:spPr bwMode="auto">
          <a:xfrm>
            <a:off x="2946400" y="6553200"/>
            <a:ext cx="2857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smtClean="0">
                <a:solidFill>
                  <a:srgbClr val="000000"/>
                </a:solidFill>
                <a:latin typeface="Arial" charset="0"/>
                <a:ea typeface="宋体" charset="-122"/>
              </a:rPr>
              <a:t>ECE533 Digital Image Processing</a:t>
            </a:r>
          </a:p>
        </p:txBody>
      </p:sp>
      <p:pic>
        <p:nvPicPr>
          <p:cNvPr id="1034" name="Picture 10" descr="med_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025" y="0"/>
            <a:ext cx="43497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654800"/>
            <a:ext cx="28956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Times New Roman" pitchFamily="18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398902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Monotype Sort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1FBDF50-BDE4-4F46-B875-4BAB675D71A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726011A-8473-497C-A590-62B857681119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105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11113" y="1149350"/>
            <a:ext cx="9132887" cy="152400"/>
            <a:chOff x="0" y="900"/>
            <a:chExt cx="5753" cy="96"/>
          </a:xfrm>
        </p:grpSpPr>
        <p:sp>
          <p:nvSpPr>
            <p:cNvPr id="1026" name="Rectangle 2"/>
            <p:cNvSpPr>
              <a:spLocks noChangeArrowheads="1"/>
            </p:cNvSpPr>
            <p:nvPr/>
          </p:nvSpPr>
          <p:spPr bwMode="auto">
            <a:xfrm>
              <a:off x="0" y="900"/>
              <a:ext cx="5753" cy="47"/>
            </a:xfrm>
            <a:prstGeom prst="rect">
              <a:avLst/>
            </a:prstGeom>
            <a:gradFill rotWithShape="0">
              <a:gsLst>
                <a:gs pos="0">
                  <a:srgbClr val="00DFCA">
                    <a:gamma/>
                    <a:shade val="49804"/>
                    <a:invGamma/>
                  </a:srgbClr>
                </a:gs>
                <a:gs pos="50000">
                  <a:srgbClr val="00DFCA"/>
                </a:gs>
                <a:gs pos="100000">
                  <a:srgbClr val="00DFCA">
                    <a:gamma/>
                    <a:shade val="49804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27" name="Rectangle 3"/>
            <p:cNvSpPr>
              <a:spLocks noChangeArrowheads="1"/>
            </p:cNvSpPr>
            <p:nvPr/>
          </p:nvSpPr>
          <p:spPr bwMode="auto">
            <a:xfrm>
              <a:off x="0" y="972"/>
              <a:ext cx="5753" cy="24"/>
            </a:xfrm>
            <a:prstGeom prst="rect">
              <a:avLst/>
            </a:prstGeom>
            <a:gradFill rotWithShape="0">
              <a:gsLst>
                <a:gs pos="0">
                  <a:srgbClr val="D989B8">
                    <a:gamma/>
                    <a:shade val="69804"/>
                    <a:invGamma/>
                  </a:srgbClr>
                </a:gs>
                <a:gs pos="50000">
                  <a:srgbClr val="D989B8"/>
                </a:gs>
                <a:gs pos="100000">
                  <a:srgbClr val="D989B8">
                    <a:gamma/>
                    <a:shade val="69804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78486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24000"/>
            <a:ext cx="7848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655050" y="6486525"/>
            <a:ext cx="396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47F3BBD4-A626-4719-9BBF-FD677CEBCA4F}" type="slidenum">
              <a:rPr lang="en-US" altLang="zh-CN" sz="1400" smtClean="0">
                <a:solidFill>
                  <a:srgbClr val="000000"/>
                </a:solidFill>
                <a:latin typeface="Arial" charset="0"/>
                <a:ea typeface="宋体" charset="-122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400" smtClean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 userDrawn="1"/>
        </p:nvSpPr>
        <p:spPr bwMode="auto">
          <a:xfrm>
            <a:off x="2946400" y="6553200"/>
            <a:ext cx="2857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smtClean="0">
                <a:solidFill>
                  <a:srgbClr val="000000"/>
                </a:solidFill>
                <a:latin typeface="Arial" charset="0"/>
                <a:ea typeface="宋体" charset="-122"/>
              </a:rPr>
              <a:t>ECE533 Digital Image Processing</a:t>
            </a:r>
          </a:p>
        </p:txBody>
      </p:sp>
      <p:pic>
        <p:nvPicPr>
          <p:cNvPr id="1034" name="Picture 10" descr="med_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025" y="0"/>
            <a:ext cx="43497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654800"/>
            <a:ext cx="28956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Times New Roman" pitchFamily="18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1963329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Monotype Sort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ltGray">
          <a:xfrm>
            <a:off x="417513" y="52546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ltGray">
          <a:xfrm>
            <a:off x="800100" y="52546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ltGray">
          <a:xfrm>
            <a:off x="541338" y="94773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ltGray">
          <a:xfrm>
            <a:off x="911225" y="94773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ltGray">
          <a:xfrm>
            <a:off x="127000" y="87471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gray">
          <a:xfrm>
            <a:off x="762000" y="41751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gray">
          <a:xfrm>
            <a:off x="442913" y="120808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44450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704263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 smtClean="0">
              <a:solidFill>
                <a:srgbClr val="000000"/>
              </a:solidFill>
            </a:endParaRP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 smtClean="0">
              <a:solidFill>
                <a:srgbClr val="000000"/>
              </a:solidFill>
            </a:endParaRP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E7B62B-A619-4D88-9118-1E70E2B0EF26}" type="slidenum">
              <a:rPr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277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11113" y="1149350"/>
            <a:ext cx="9132887" cy="152400"/>
            <a:chOff x="0" y="900"/>
            <a:chExt cx="5753" cy="96"/>
          </a:xfrm>
        </p:grpSpPr>
        <p:sp>
          <p:nvSpPr>
            <p:cNvPr id="1026" name="Rectangle 2"/>
            <p:cNvSpPr>
              <a:spLocks noChangeArrowheads="1"/>
            </p:cNvSpPr>
            <p:nvPr/>
          </p:nvSpPr>
          <p:spPr bwMode="auto">
            <a:xfrm>
              <a:off x="0" y="900"/>
              <a:ext cx="5753" cy="47"/>
            </a:xfrm>
            <a:prstGeom prst="rect">
              <a:avLst/>
            </a:prstGeom>
            <a:gradFill rotWithShape="0">
              <a:gsLst>
                <a:gs pos="0">
                  <a:srgbClr val="00DFCA">
                    <a:gamma/>
                    <a:shade val="49804"/>
                    <a:invGamma/>
                  </a:srgbClr>
                </a:gs>
                <a:gs pos="50000">
                  <a:srgbClr val="00DFCA"/>
                </a:gs>
                <a:gs pos="100000">
                  <a:srgbClr val="00DFCA">
                    <a:gamma/>
                    <a:shade val="49804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27" name="Rectangle 3"/>
            <p:cNvSpPr>
              <a:spLocks noChangeArrowheads="1"/>
            </p:cNvSpPr>
            <p:nvPr/>
          </p:nvSpPr>
          <p:spPr bwMode="auto">
            <a:xfrm>
              <a:off x="0" y="972"/>
              <a:ext cx="5753" cy="24"/>
            </a:xfrm>
            <a:prstGeom prst="rect">
              <a:avLst/>
            </a:prstGeom>
            <a:gradFill rotWithShape="0">
              <a:gsLst>
                <a:gs pos="0">
                  <a:srgbClr val="D989B8">
                    <a:gamma/>
                    <a:shade val="69804"/>
                    <a:invGamma/>
                  </a:srgbClr>
                </a:gs>
                <a:gs pos="50000">
                  <a:srgbClr val="D989B8"/>
                </a:gs>
                <a:gs pos="100000">
                  <a:srgbClr val="D989B8">
                    <a:gamma/>
                    <a:shade val="69804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78486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24000"/>
            <a:ext cx="7848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655050" y="6486525"/>
            <a:ext cx="396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47F3BBD4-A626-4719-9BBF-FD677CEBCA4F}" type="slidenum">
              <a:rPr lang="en-US" altLang="zh-CN" sz="1400" smtClean="0">
                <a:solidFill>
                  <a:srgbClr val="000000"/>
                </a:solidFill>
                <a:latin typeface="Arial" charset="0"/>
                <a:ea typeface="宋体" charset="-122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400" smtClean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 userDrawn="1"/>
        </p:nvSpPr>
        <p:spPr bwMode="auto">
          <a:xfrm>
            <a:off x="2946400" y="6553200"/>
            <a:ext cx="2857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smtClean="0">
                <a:solidFill>
                  <a:srgbClr val="000000"/>
                </a:solidFill>
                <a:latin typeface="Arial" charset="0"/>
                <a:ea typeface="宋体" charset="-122"/>
              </a:rPr>
              <a:t>ECE533 Digital Image Processing</a:t>
            </a:r>
          </a:p>
        </p:txBody>
      </p:sp>
      <p:pic>
        <p:nvPicPr>
          <p:cNvPr id="1034" name="Picture 10" descr="med_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025" y="0"/>
            <a:ext cx="43497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654800"/>
            <a:ext cx="28956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Times New Roman" pitchFamily="18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87543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Monotype Sort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ltGray">
          <a:xfrm>
            <a:off x="417513" y="52546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ltGray">
          <a:xfrm>
            <a:off x="800100" y="52546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ltGray">
          <a:xfrm>
            <a:off x="541338" y="94773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ltGray">
          <a:xfrm>
            <a:off x="911225" y="94773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ltGray">
          <a:xfrm>
            <a:off x="127000" y="87471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gray">
          <a:xfrm>
            <a:off x="762000" y="41751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gray">
          <a:xfrm>
            <a:off x="442913" y="120808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44450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704263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 smtClean="0">
              <a:solidFill>
                <a:srgbClr val="000000"/>
              </a:solidFill>
            </a:endParaRP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 smtClean="0">
              <a:solidFill>
                <a:srgbClr val="000000"/>
              </a:solidFill>
            </a:endParaRP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E7B62B-A619-4D88-9118-1E70E2B0EF26}" type="slidenum">
              <a:rPr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46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ltGray">
          <a:xfrm>
            <a:off x="417513" y="52546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ltGray">
          <a:xfrm>
            <a:off x="800100" y="52546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ltGray">
          <a:xfrm>
            <a:off x="541338" y="94773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ltGray">
          <a:xfrm>
            <a:off x="911225" y="94773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ltGray">
          <a:xfrm>
            <a:off x="127000" y="87471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gray">
          <a:xfrm>
            <a:off x="762000" y="41751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gray">
          <a:xfrm>
            <a:off x="442913" y="120808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44450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704263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 smtClean="0">
              <a:solidFill>
                <a:srgbClr val="000000"/>
              </a:solidFill>
            </a:endParaRP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 smtClean="0">
              <a:solidFill>
                <a:srgbClr val="000000"/>
              </a:solidFill>
            </a:endParaRP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E7B62B-A619-4D88-9118-1E70E2B0EF26}" type="slidenum">
              <a:rPr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51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th-TH" sz="2400" smtClean="0">
              <a:solidFill>
                <a:srgbClr val="000000"/>
              </a:solidFill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h-TH" smtClean="0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2017713"/>
            <a:ext cx="84216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</a:p>
        </p:txBody>
      </p:sp>
      <p:sp>
        <p:nvSpPr>
          <p:cNvPr id="7004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latin typeface="Comic Sans MS" pitchFamily="66" charset="0"/>
                <a:cs typeface="Tahom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th-TH" smtClean="0">
              <a:solidFill>
                <a:srgbClr val="000000"/>
              </a:solidFill>
            </a:endParaRPr>
          </a:p>
        </p:txBody>
      </p:sp>
      <p:sp>
        <p:nvSpPr>
          <p:cNvPr id="7004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omic Sans MS" pitchFamily="66" charset="0"/>
                <a:cs typeface="Tahom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th-TH" smtClean="0">
              <a:solidFill>
                <a:srgbClr val="000000"/>
              </a:solidFill>
            </a:endParaRPr>
          </a:p>
        </p:txBody>
      </p:sp>
      <p:sp>
        <p:nvSpPr>
          <p:cNvPr id="7004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omic Sans MS" pitchFamily="66" charset="0"/>
                <a:ea typeface="宋体" charset="-122"/>
                <a:cs typeface="Tahom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6042C-7F3F-41DD-A235-AB168A9EE156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th-TH" smtClean="0">
              <a:solidFill>
                <a:srgbClr val="000000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306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cs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th-TH" sz="2400" smtClean="0">
              <a:solidFill>
                <a:srgbClr val="000000"/>
              </a:solidFill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h-TH" smtClean="0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2017713"/>
            <a:ext cx="84216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</a:p>
        </p:txBody>
      </p:sp>
      <p:sp>
        <p:nvSpPr>
          <p:cNvPr id="7004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latin typeface="Comic Sans MS" pitchFamily="66" charset="0"/>
                <a:cs typeface="Tahom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th-TH" smtClean="0">
              <a:solidFill>
                <a:srgbClr val="000000"/>
              </a:solidFill>
            </a:endParaRPr>
          </a:p>
        </p:txBody>
      </p:sp>
      <p:sp>
        <p:nvSpPr>
          <p:cNvPr id="7004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omic Sans MS" pitchFamily="66" charset="0"/>
                <a:cs typeface="Tahom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th-TH" smtClean="0">
              <a:solidFill>
                <a:srgbClr val="000000"/>
              </a:solidFill>
            </a:endParaRPr>
          </a:p>
        </p:txBody>
      </p:sp>
      <p:sp>
        <p:nvSpPr>
          <p:cNvPr id="7004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omic Sans MS" pitchFamily="66" charset="0"/>
                <a:ea typeface="宋体" charset="-122"/>
                <a:cs typeface="Tahom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6042C-7F3F-41DD-A235-AB168A9EE156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th-TH" smtClean="0">
              <a:solidFill>
                <a:srgbClr val="000000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432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cs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ltGray">
          <a:xfrm>
            <a:off x="417513" y="52546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ltGray">
          <a:xfrm>
            <a:off x="800100" y="525463"/>
            <a:ext cx="328613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ltGray">
          <a:xfrm>
            <a:off x="541338" y="94773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ltGray">
          <a:xfrm>
            <a:off x="911225" y="94773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ltGray">
          <a:xfrm>
            <a:off x="127000" y="874713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gray">
          <a:xfrm>
            <a:off x="762000" y="417513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gray">
          <a:xfrm>
            <a:off x="442913" y="120808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44450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84313"/>
            <a:ext cx="8704263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 smtClean="0">
              <a:solidFill>
                <a:srgbClr val="000000"/>
              </a:solidFill>
            </a:endParaRP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TW" smtClean="0">
              <a:solidFill>
                <a:srgbClr val="000000"/>
              </a:solidFill>
            </a:endParaRP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E7B62B-A619-4D88-9118-1E70E2B0EF26}" type="slidenum">
              <a:rPr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1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新細明體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th-TH" sz="2400" smtClean="0">
              <a:solidFill>
                <a:srgbClr val="000000"/>
              </a:solidFill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h-TH" smtClean="0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2017713"/>
            <a:ext cx="842168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</a:p>
        </p:txBody>
      </p:sp>
      <p:sp>
        <p:nvSpPr>
          <p:cNvPr id="7004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latin typeface="Comic Sans MS" pitchFamily="66" charset="0"/>
                <a:cs typeface="Tahom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th-TH" smtClean="0">
              <a:solidFill>
                <a:srgbClr val="000000"/>
              </a:solidFill>
            </a:endParaRPr>
          </a:p>
        </p:txBody>
      </p:sp>
      <p:sp>
        <p:nvSpPr>
          <p:cNvPr id="7004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omic Sans MS" pitchFamily="66" charset="0"/>
                <a:cs typeface="Tahom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th-TH" smtClean="0">
              <a:solidFill>
                <a:srgbClr val="000000"/>
              </a:solidFill>
            </a:endParaRPr>
          </a:p>
        </p:txBody>
      </p:sp>
      <p:sp>
        <p:nvSpPr>
          <p:cNvPr id="7004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omic Sans MS" pitchFamily="66" charset="0"/>
                <a:ea typeface="宋体" charset="-122"/>
                <a:cs typeface="Tahom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16042C-7F3F-41DD-A235-AB168A9EE156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th-TH" smtClean="0">
              <a:solidFill>
                <a:srgbClr val="000000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8167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  <p:sldLayoutId id="214748405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mic Sans MS" pitchFamily="66" charset="0"/>
          <a:cs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11113" y="1149350"/>
            <a:ext cx="9132887" cy="152400"/>
            <a:chOff x="0" y="900"/>
            <a:chExt cx="5753" cy="96"/>
          </a:xfrm>
        </p:grpSpPr>
        <p:sp>
          <p:nvSpPr>
            <p:cNvPr id="1026" name="Rectangle 2"/>
            <p:cNvSpPr>
              <a:spLocks noChangeArrowheads="1"/>
            </p:cNvSpPr>
            <p:nvPr/>
          </p:nvSpPr>
          <p:spPr bwMode="auto">
            <a:xfrm>
              <a:off x="0" y="900"/>
              <a:ext cx="5753" cy="47"/>
            </a:xfrm>
            <a:prstGeom prst="rect">
              <a:avLst/>
            </a:prstGeom>
            <a:gradFill rotWithShape="0">
              <a:gsLst>
                <a:gs pos="0">
                  <a:srgbClr val="00DFCA">
                    <a:gamma/>
                    <a:shade val="49804"/>
                    <a:invGamma/>
                  </a:srgbClr>
                </a:gs>
                <a:gs pos="50000">
                  <a:srgbClr val="00DFCA"/>
                </a:gs>
                <a:gs pos="100000">
                  <a:srgbClr val="00DFCA">
                    <a:gamma/>
                    <a:shade val="49804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27" name="Rectangle 3"/>
            <p:cNvSpPr>
              <a:spLocks noChangeArrowheads="1"/>
            </p:cNvSpPr>
            <p:nvPr/>
          </p:nvSpPr>
          <p:spPr bwMode="auto">
            <a:xfrm>
              <a:off x="0" y="972"/>
              <a:ext cx="5753" cy="24"/>
            </a:xfrm>
            <a:prstGeom prst="rect">
              <a:avLst/>
            </a:prstGeom>
            <a:gradFill rotWithShape="0">
              <a:gsLst>
                <a:gs pos="0">
                  <a:srgbClr val="D989B8">
                    <a:gamma/>
                    <a:shade val="69804"/>
                    <a:invGamma/>
                  </a:srgbClr>
                </a:gs>
                <a:gs pos="50000">
                  <a:srgbClr val="D989B8"/>
                </a:gs>
                <a:gs pos="100000">
                  <a:srgbClr val="D989B8">
                    <a:gamma/>
                    <a:shade val="69804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78486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24000"/>
            <a:ext cx="7848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655050" y="6486525"/>
            <a:ext cx="396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47F3BBD4-A626-4719-9BBF-FD677CEBCA4F}" type="slidenum">
              <a:rPr lang="en-US" altLang="zh-CN" sz="1400" smtClean="0">
                <a:solidFill>
                  <a:srgbClr val="000000"/>
                </a:solidFill>
                <a:latin typeface="Arial" charset="0"/>
                <a:ea typeface="宋体" charset="-122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400" smtClean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 userDrawn="1"/>
        </p:nvSpPr>
        <p:spPr bwMode="auto">
          <a:xfrm>
            <a:off x="2946400" y="6553200"/>
            <a:ext cx="2857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smtClean="0">
                <a:solidFill>
                  <a:srgbClr val="000000"/>
                </a:solidFill>
                <a:latin typeface="Arial" charset="0"/>
                <a:ea typeface="宋体" charset="-122"/>
              </a:rPr>
              <a:t>ECE533 Digital Image Processing</a:t>
            </a:r>
          </a:p>
        </p:txBody>
      </p:sp>
      <p:pic>
        <p:nvPicPr>
          <p:cNvPr id="1034" name="Picture 10" descr="med_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025" y="0"/>
            <a:ext cx="43497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654800"/>
            <a:ext cx="28956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Times New Roman" pitchFamily="18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1757609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Monotype Sort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levelIn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8E0E79-CA41-44A5-B536-834555779C2E}" type="datetime1">
              <a:rPr lang="en-US" altLang="zh-CN" smtClean="0">
                <a:solidFill>
                  <a:srgbClr val="3333CC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12/23/2020</a:t>
            </a:fld>
            <a:endParaRPr lang="en-US" altLang="zh-CN" smtClean="0">
              <a:solidFill>
                <a:srgbClr val="3333CC"/>
              </a:solidFill>
              <a:ea typeface="MS PGothic" pitchFamily="34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8FA81E5-C949-4225-B40D-2D11E7AF87FB}" type="slidenum">
              <a:rPr lang="en-US" altLang="zh-CN" smtClean="0">
                <a:solidFill>
                  <a:srgbClr val="3333CC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3333CC"/>
              </a:solidFill>
              <a:ea typeface="MS PGothic" pitchFamily="34" charset="-128"/>
            </a:endParaRPr>
          </a:p>
        </p:txBody>
      </p:sp>
      <p:pic>
        <p:nvPicPr>
          <p:cNvPr id="3079" name="Picture 7" descr="logo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75" y="152400"/>
            <a:ext cx="8985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59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+mj-lt"/>
          <a:ea typeface="MS PGothic" pitchFamily="34" charset="-128"/>
          <a:cs typeface="ＭＳ Ｐゴシック" pitchFamily="-106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accent2"/>
          </a:solidFill>
          <a:latin typeface="+mn-lt"/>
          <a:ea typeface="MS PGothic" pitchFamily="34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accent2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2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11113" y="1149350"/>
            <a:ext cx="9132887" cy="152400"/>
            <a:chOff x="0" y="900"/>
            <a:chExt cx="5753" cy="96"/>
          </a:xfrm>
        </p:grpSpPr>
        <p:sp>
          <p:nvSpPr>
            <p:cNvPr id="1026" name="Rectangle 2"/>
            <p:cNvSpPr>
              <a:spLocks noChangeArrowheads="1"/>
            </p:cNvSpPr>
            <p:nvPr/>
          </p:nvSpPr>
          <p:spPr bwMode="auto">
            <a:xfrm>
              <a:off x="0" y="900"/>
              <a:ext cx="5753" cy="47"/>
            </a:xfrm>
            <a:prstGeom prst="rect">
              <a:avLst/>
            </a:prstGeom>
            <a:gradFill rotWithShape="0">
              <a:gsLst>
                <a:gs pos="0">
                  <a:srgbClr val="00DFCA">
                    <a:gamma/>
                    <a:shade val="49804"/>
                    <a:invGamma/>
                  </a:srgbClr>
                </a:gs>
                <a:gs pos="50000">
                  <a:srgbClr val="00DFCA"/>
                </a:gs>
                <a:gs pos="100000">
                  <a:srgbClr val="00DFCA">
                    <a:gamma/>
                    <a:shade val="49804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27" name="Rectangle 3"/>
            <p:cNvSpPr>
              <a:spLocks noChangeArrowheads="1"/>
            </p:cNvSpPr>
            <p:nvPr/>
          </p:nvSpPr>
          <p:spPr bwMode="auto">
            <a:xfrm>
              <a:off x="0" y="972"/>
              <a:ext cx="5753" cy="24"/>
            </a:xfrm>
            <a:prstGeom prst="rect">
              <a:avLst/>
            </a:prstGeom>
            <a:gradFill rotWithShape="0">
              <a:gsLst>
                <a:gs pos="0">
                  <a:srgbClr val="D989B8">
                    <a:gamma/>
                    <a:shade val="69804"/>
                    <a:invGamma/>
                  </a:srgbClr>
                </a:gs>
                <a:gs pos="50000">
                  <a:srgbClr val="D989B8"/>
                </a:gs>
                <a:gs pos="100000">
                  <a:srgbClr val="D989B8">
                    <a:gamma/>
                    <a:shade val="69804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78486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24000"/>
            <a:ext cx="7848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655050" y="6486525"/>
            <a:ext cx="396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47F3BBD4-A626-4719-9BBF-FD677CEBCA4F}" type="slidenum">
              <a:rPr lang="en-US" altLang="zh-CN" sz="1400" smtClean="0">
                <a:solidFill>
                  <a:srgbClr val="000000"/>
                </a:solidFill>
                <a:latin typeface="Arial" charset="0"/>
                <a:ea typeface="宋体" charset="-122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400" smtClean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033" name="Text Box 9"/>
          <p:cNvSpPr txBox="1">
            <a:spLocks noChangeArrowheads="1"/>
          </p:cNvSpPr>
          <p:nvPr userDrawn="1"/>
        </p:nvSpPr>
        <p:spPr bwMode="auto">
          <a:xfrm>
            <a:off x="2946400" y="6553200"/>
            <a:ext cx="2857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smtClean="0">
                <a:solidFill>
                  <a:srgbClr val="000000"/>
                </a:solidFill>
                <a:latin typeface="Arial" charset="0"/>
                <a:ea typeface="宋体" charset="-122"/>
              </a:rPr>
              <a:t>ECE533 Digital Image Processing</a:t>
            </a:r>
          </a:p>
        </p:txBody>
      </p:sp>
      <p:pic>
        <p:nvPicPr>
          <p:cNvPr id="1034" name="Picture 10" descr="med_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025" y="0"/>
            <a:ext cx="43497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654800"/>
            <a:ext cx="28956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Times New Roman" pitchFamily="18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(c) 2003-2006 by Yu Hen Hu</a:t>
            </a:r>
          </a:p>
        </p:txBody>
      </p:sp>
    </p:spTree>
    <p:extLst>
      <p:ext uri="{BB962C8B-B14F-4D97-AF65-F5344CB8AC3E}">
        <p14:creationId xmlns:p14="http://schemas.microsoft.com/office/powerpoint/2010/main" val="2454146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Monotype Sort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0000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1FBDF50-BDE4-4F46-B875-4BAB675D71A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12/23/2020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726011A-8473-497C-A590-62B857681119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84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  <p:sldLayoutId id="2147484086" r:id="rId2"/>
    <p:sldLayoutId id="2147484087" r:id="rId3"/>
    <p:sldLayoutId id="2147484088" r:id="rId4"/>
    <p:sldLayoutId id="2147484089" r:id="rId5"/>
    <p:sldLayoutId id="2147484090" r:id="rId6"/>
    <p:sldLayoutId id="2147484091" r:id="rId7"/>
    <p:sldLayoutId id="2147484092" r:id="rId8"/>
    <p:sldLayoutId id="2147484093" r:id="rId9"/>
    <p:sldLayoutId id="2147484094" r:id="rId10"/>
    <p:sldLayoutId id="214748409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95294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1422400"/>
            <a:ext cx="9147175" cy="5435600"/>
            <a:chOff x="0" y="896"/>
            <a:chExt cx="5762" cy="3424"/>
          </a:xfrm>
        </p:grpSpPr>
        <p:grpSp>
          <p:nvGrpSpPr>
            <p:cNvPr id="1032" name="Group 3"/>
            <p:cNvGrpSpPr>
              <a:grpSpLocks/>
            </p:cNvGrpSpPr>
            <p:nvPr userDrawn="1"/>
          </p:nvGrpSpPr>
          <p:grpSpPr bwMode="auto">
            <a:xfrm>
              <a:off x="20" y="896"/>
              <a:ext cx="5742" cy="3424"/>
              <a:chOff x="20" y="896"/>
              <a:chExt cx="5742" cy="3424"/>
            </a:xfrm>
          </p:grpSpPr>
          <p:sp>
            <p:nvSpPr>
              <p:cNvPr id="1169" name="Freeform 4"/>
              <p:cNvSpPr>
                <a:spLocks/>
              </p:cNvSpPr>
              <p:nvPr userDrawn="1"/>
            </p:nvSpPr>
            <p:spPr bwMode="hidden">
              <a:xfrm>
                <a:off x="1399" y="1116"/>
                <a:ext cx="2815" cy="2110"/>
              </a:xfrm>
              <a:custGeom>
                <a:avLst/>
                <a:gdLst>
                  <a:gd name="T0" fmla="*/ 950 w 2815"/>
                  <a:gd name="T1" fmla="*/ 85 h 2110"/>
                  <a:gd name="T2" fmla="*/ 628 w 2815"/>
                  <a:gd name="T3" fmla="*/ 438 h 2110"/>
                  <a:gd name="T4" fmla="*/ 66 w 2815"/>
                  <a:gd name="T5" fmla="*/ 471 h 2110"/>
                  <a:gd name="T6" fmla="*/ 0 w 2815"/>
                  <a:gd name="T7" fmla="*/ 627 h 2110"/>
                  <a:gd name="T8" fmla="*/ 372 w 2815"/>
                  <a:gd name="T9" fmla="*/ 1026 h 2110"/>
                  <a:gd name="T10" fmla="*/ 611 w 2815"/>
                  <a:gd name="T11" fmla="*/ 902 h 2110"/>
                  <a:gd name="T12" fmla="*/ 992 w 2815"/>
                  <a:gd name="T13" fmla="*/ 1085 h 2110"/>
                  <a:gd name="T14" fmla="*/ 1116 w 2815"/>
                  <a:gd name="T15" fmla="*/ 1339 h 2110"/>
                  <a:gd name="T16" fmla="*/ 1083 w 2815"/>
                  <a:gd name="T17" fmla="*/ 1450 h 2110"/>
                  <a:gd name="T18" fmla="*/ 1124 w 2815"/>
                  <a:gd name="T19" fmla="*/ 1659 h 2110"/>
                  <a:gd name="T20" fmla="*/ 1149 w 2815"/>
                  <a:gd name="T21" fmla="*/ 1999 h 2110"/>
                  <a:gd name="T22" fmla="*/ 1463 w 2815"/>
                  <a:gd name="T23" fmla="*/ 2110 h 2110"/>
                  <a:gd name="T24" fmla="*/ 1686 w 2815"/>
                  <a:gd name="T25" fmla="*/ 2025 h 2110"/>
                  <a:gd name="T26" fmla="*/ 1603 w 2815"/>
                  <a:gd name="T27" fmla="*/ 1777 h 2110"/>
                  <a:gd name="T28" fmla="*/ 1991 w 2815"/>
                  <a:gd name="T29" fmla="*/ 1555 h 2110"/>
                  <a:gd name="T30" fmla="*/ 2281 w 2815"/>
                  <a:gd name="T31" fmla="*/ 1542 h 2110"/>
                  <a:gd name="T32" fmla="*/ 2446 w 2815"/>
                  <a:gd name="T33" fmla="*/ 1359 h 2110"/>
                  <a:gd name="T34" fmla="*/ 2361 w 2815"/>
                  <a:gd name="T35" fmla="*/ 1001 h 2110"/>
                  <a:gd name="T36" fmla="*/ 2606 w 2815"/>
                  <a:gd name="T37" fmla="*/ 893 h 2110"/>
                  <a:gd name="T38" fmla="*/ 2815 w 2815"/>
                  <a:gd name="T39" fmla="*/ 454 h 2110"/>
                  <a:gd name="T40" fmla="*/ 2518 w 2815"/>
                  <a:gd name="T41" fmla="*/ 0 h 211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815" h="2110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0" name="Freeform 5"/>
              <p:cNvSpPr>
                <a:spLocks/>
              </p:cNvSpPr>
              <p:nvPr userDrawn="1"/>
            </p:nvSpPr>
            <p:spPr bwMode="hidden">
              <a:xfrm>
                <a:off x="672" y="1116"/>
                <a:ext cx="3966" cy="2366"/>
              </a:xfrm>
              <a:custGeom>
                <a:avLst/>
                <a:gdLst>
                  <a:gd name="T0" fmla="*/ 1423 w 3966"/>
                  <a:gd name="T1" fmla="*/ 65 h 2366"/>
                  <a:gd name="T2" fmla="*/ 1148 w 3966"/>
                  <a:gd name="T3" fmla="*/ 262 h 2366"/>
                  <a:gd name="T4" fmla="*/ 934 w 3966"/>
                  <a:gd name="T5" fmla="*/ 216 h 2366"/>
                  <a:gd name="T6" fmla="*/ 529 w 3966"/>
                  <a:gd name="T7" fmla="*/ 314 h 2366"/>
                  <a:gd name="T8" fmla="*/ 174 w 3966"/>
                  <a:gd name="T9" fmla="*/ 327 h 2366"/>
                  <a:gd name="T10" fmla="*/ 0 w 3966"/>
                  <a:gd name="T11" fmla="*/ 628 h 2366"/>
                  <a:gd name="T12" fmla="*/ 91 w 3966"/>
                  <a:gd name="T13" fmla="*/ 726 h 2366"/>
                  <a:gd name="T14" fmla="*/ 231 w 3966"/>
                  <a:gd name="T15" fmla="*/ 654 h 2366"/>
                  <a:gd name="T16" fmla="*/ 430 w 3966"/>
                  <a:gd name="T17" fmla="*/ 687 h 2366"/>
                  <a:gd name="T18" fmla="*/ 504 w 3966"/>
                  <a:gd name="T19" fmla="*/ 850 h 2366"/>
                  <a:gd name="T20" fmla="*/ 347 w 3966"/>
                  <a:gd name="T21" fmla="*/ 1020 h 2366"/>
                  <a:gd name="T22" fmla="*/ 529 w 3966"/>
                  <a:gd name="T23" fmla="*/ 1144 h 2366"/>
                  <a:gd name="T24" fmla="*/ 727 w 3966"/>
                  <a:gd name="T25" fmla="*/ 1105 h 2366"/>
                  <a:gd name="T26" fmla="*/ 901 w 3966"/>
                  <a:gd name="T27" fmla="*/ 1216 h 2366"/>
                  <a:gd name="T28" fmla="*/ 1256 w 3966"/>
                  <a:gd name="T29" fmla="*/ 1229 h 2366"/>
                  <a:gd name="T30" fmla="*/ 1611 w 3966"/>
                  <a:gd name="T31" fmla="*/ 1425 h 2366"/>
                  <a:gd name="T32" fmla="*/ 1694 w 3966"/>
                  <a:gd name="T33" fmla="*/ 1673 h 2366"/>
                  <a:gd name="T34" fmla="*/ 1619 w 3966"/>
                  <a:gd name="T35" fmla="*/ 2118 h 2366"/>
                  <a:gd name="T36" fmla="*/ 1694 w 3966"/>
                  <a:gd name="T37" fmla="*/ 2268 h 2366"/>
                  <a:gd name="T38" fmla="*/ 2132 w 3966"/>
                  <a:gd name="T39" fmla="*/ 2242 h 2366"/>
                  <a:gd name="T40" fmla="*/ 2289 w 3966"/>
                  <a:gd name="T41" fmla="*/ 2366 h 2366"/>
                  <a:gd name="T42" fmla="*/ 2594 w 3966"/>
                  <a:gd name="T43" fmla="*/ 2046 h 2366"/>
                  <a:gd name="T44" fmla="*/ 2537 w 3966"/>
                  <a:gd name="T45" fmla="*/ 1817 h 2366"/>
                  <a:gd name="T46" fmla="*/ 2818 w 3966"/>
                  <a:gd name="T47" fmla="*/ 1673 h 2366"/>
                  <a:gd name="T48" fmla="*/ 3016 w 3966"/>
                  <a:gd name="T49" fmla="*/ 1719 h 2366"/>
                  <a:gd name="T50" fmla="*/ 3280 w 3966"/>
                  <a:gd name="T51" fmla="*/ 1615 h 2366"/>
                  <a:gd name="T52" fmla="*/ 3405 w 3966"/>
                  <a:gd name="T53" fmla="*/ 1174 h 2366"/>
                  <a:gd name="T54" fmla="*/ 3643 w 3966"/>
                  <a:gd name="T55" fmla="*/ 922 h 2366"/>
                  <a:gd name="T56" fmla="*/ 3966 w 3966"/>
                  <a:gd name="T57" fmla="*/ 896 h 2366"/>
                  <a:gd name="T58" fmla="*/ 3908 w 3966"/>
                  <a:gd name="T59" fmla="*/ 733 h 2366"/>
                  <a:gd name="T60" fmla="*/ 3669 w 3966"/>
                  <a:gd name="T61" fmla="*/ 563 h 2366"/>
                  <a:gd name="T62" fmla="*/ 3817 w 3966"/>
                  <a:gd name="T63" fmla="*/ 210 h 2366"/>
                  <a:gd name="T64" fmla="*/ 3590 w 3966"/>
                  <a:gd name="T65" fmla="*/ 0 h 236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966" h="23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1" name="Freeform 6"/>
              <p:cNvSpPr>
                <a:spLocks/>
              </p:cNvSpPr>
              <p:nvPr userDrawn="1"/>
            </p:nvSpPr>
            <p:spPr bwMode="hidden">
              <a:xfrm>
                <a:off x="20" y="1069"/>
                <a:ext cx="5732" cy="3107"/>
              </a:xfrm>
              <a:custGeom>
                <a:avLst/>
                <a:gdLst>
                  <a:gd name="T0" fmla="*/ 81 w 5732"/>
                  <a:gd name="T1" fmla="*/ 0 h 3107"/>
                  <a:gd name="T2" fmla="*/ 133 w 5732"/>
                  <a:gd name="T3" fmla="*/ 328 h 3107"/>
                  <a:gd name="T4" fmla="*/ 0 w 5732"/>
                  <a:gd name="T5" fmla="*/ 666 h 3107"/>
                  <a:gd name="T6" fmla="*/ 83 w 5732"/>
                  <a:gd name="T7" fmla="*/ 1221 h 3107"/>
                  <a:gd name="T8" fmla="*/ 413 w 5732"/>
                  <a:gd name="T9" fmla="*/ 1515 h 3107"/>
                  <a:gd name="T10" fmla="*/ 881 w 5732"/>
                  <a:gd name="T11" fmla="*/ 1700 h 3107"/>
                  <a:gd name="T12" fmla="*/ 1440 w 5732"/>
                  <a:gd name="T13" fmla="*/ 1651 h 3107"/>
                  <a:gd name="T14" fmla="*/ 1755 w 5732"/>
                  <a:gd name="T15" fmla="*/ 1940 h 3107"/>
                  <a:gd name="T16" fmla="*/ 1653 w 5732"/>
                  <a:gd name="T17" fmla="*/ 2126 h 3107"/>
                  <a:gd name="T18" fmla="*/ 1136 w 5732"/>
                  <a:gd name="T19" fmla="*/ 2142 h 3107"/>
                  <a:gd name="T20" fmla="*/ 911 w 5732"/>
                  <a:gd name="T21" fmla="*/ 2021 h 3107"/>
                  <a:gd name="T22" fmla="*/ 739 w 5732"/>
                  <a:gd name="T23" fmla="*/ 2142 h 3107"/>
                  <a:gd name="T24" fmla="*/ 954 w 5732"/>
                  <a:gd name="T25" fmla="*/ 2524 h 3107"/>
                  <a:gd name="T26" fmla="*/ 973 w 5732"/>
                  <a:gd name="T27" fmla="*/ 2905 h 3107"/>
                  <a:gd name="T28" fmla="*/ 1511 w 5732"/>
                  <a:gd name="T29" fmla="*/ 3107 h 3107"/>
                  <a:gd name="T30" fmla="*/ 1644 w 5732"/>
                  <a:gd name="T31" fmla="*/ 2922 h 3107"/>
                  <a:gd name="T32" fmla="*/ 2077 w 5732"/>
                  <a:gd name="T33" fmla="*/ 2797 h 3107"/>
                  <a:gd name="T34" fmla="*/ 2610 w 5732"/>
                  <a:gd name="T35" fmla="*/ 2962 h 3107"/>
                  <a:gd name="T36" fmla="*/ 3222 w 5732"/>
                  <a:gd name="T37" fmla="*/ 2812 h 3107"/>
                  <a:gd name="T38" fmla="*/ 3443 w 5732"/>
                  <a:gd name="T39" fmla="*/ 2922 h 3107"/>
                  <a:gd name="T40" fmla="*/ 3861 w 5732"/>
                  <a:gd name="T41" fmla="*/ 2648 h 3107"/>
                  <a:gd name="T42" fmla="*/ 4125 w 5732"/>
                  <a:gd name="T43" fmla="*/ 2311 h 3107"/>
                  <a:gd name="T44" fmla="*/ 4369 w 5732"/>
                  <a:gd name="T45" fmla="*/ 2318 h 3107"/>
                  <a:gd name="T46" fmla="*/ 4554 w 5732"/>
                  <a:gd name="T47" fmla="*/ 2445 h 3107"/>
                  <a:gd name="T48" fmla="*/ 5015 w 5732"/>
                  <a:gd name="T49" fmla="*/ 2142 h 3107"/>
                  <a:gd name="T50" fmla="*/ 5404 w 5732"/>
                  <a:gd name="T51" fmla="*/ 2185 h 3107"/>
                  <a:gd name="T52" fmla="*/ 5732 w 5732"/>
                  <a:gd name="T53" fmla="*/ 2069 h 310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5732" h="3107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2" name="Freeform 7"/>
              <p:cNvSpPr>
                <a:spLocks/>
              </p:cNvSpPr>
              <p:nvPr userDrawn="1"/>
            </p:nvSpPr>
            <p:spPr bwMode="hidden">
              <a:xfrm>
                <a:off x="242" y="1145"/>
                <a:ext cx="5512" cy="2760"/>
              </a:xfrm>
              <a:custGeom>
                <a:avLst/>
                <a:gdLst>
                  <a:gd name="T0" fmla="*/ 240 w 5512"/>
                  <a:gd name="T1" fmla="*/ 0 h 2760"/>
                  <a:gd name="T2" fmla="*/ 0 w 5512"/>
                  <a:gd name="T3" fmla="*/ 336 h 2760"/>
                  <a:gd name="T4" fmla="*/ 82 w 5512"/>
                  <a:gd name="T5" fmla="*/ 821 h 2760"/>
                  <a:gd name="T6" fmla="*/ 243 w 5512"/>
                  <a:gd name="T7" fmla="*/ 873 h 2760"/>
                  <a:gd name="T8" fmla="*/ 473 w 5512"/>
                  <a:gd name="T9" fmla="*/ 1087 h 2760"/>
                  <a:gd name="T10" fmla="*/ 557 w 5512"/>
                  <a:gd name="T11" fmla="*/ 1441 h 2760"/>
                  <a:gd name="T12" fmla="*/ 839 w 5512"/>
                  <a:gd name="T13" fmla="*/ 1499 h 2760"/>
                  <a:gd name="T14" fmla="*/ 1258 w 5512"/>
                  <a:gd name="T15" fmla="*/ 1349 h 2760"/>
                  <a:gd name="T16" fmla="*/ 1307 w 5512"/>
                  <a:gd name="T17" fmla="*/ 1493 h 2760"/>
                  <a:gd name="T18" fmla="*/ 1621 w 5512"/>
                  <a:gd name="T19" fmla="*/ 1513 h 2760"/>
                  <a:gd name="T20" fmla="*/ 1862 w 5512"/>
                  <a:gd name="T21" fmla="*/ 1865 h 2760"/>
                  <a:gd name="T22" fmla="*/ 1668 w 5512"/>
                  <a:gd name="T23" fmla="*/ 2166 h 2760"/>
                  <a:gd name="T24" fmla="*/ 1308 w 5512"/>
                  <a:gd name="T25" fmla="*/ 2217 h 2760"/>
                  <a:gd name="T26" fmla="*/ 992 w 5512"/>
                  <a:gd name="T27" fmla="*/ 2172 h 2760"/>
                  <a:gd name="T28" fmla="*/ 903 w 5512"/>
                  <a:gd name="T29" fmla="*/ 2244 h 2760"/>
                  <a:gd name="T30" fmla="*/ 1008 w 5512"/>
                  <a:gd name="T31" fmla="*/ 2415 h 2760"/>
                  <a:gd name="T32" fmla="*/ 992 w 5512"/>
                  <a:gd name="T33" fmla="*/ 2538 h 2760"/>
                  <a:gd name="T34" fmla="*/ 1137 w 5512"/>
                  <a:gd name="T35" fmla="*/ 2760 h 2760"/>
                  <a:gd name="T36" fmla="*/ 1661 w 5512"/>
                  <a:gd name="T37" fmla="*/ 2623 h 2760"/>
                  <a:gd name="T38" fmla="*/ 1725 w 5512"/>
                  <a:gd name="T39" fmla="*/ 2492 h 2760"/>
                  <a:gd name="T40" fmla="*/ 1895 w 5512"/>
                  <a:gd name="T41" fmla="*/ 2551 h 2760"/>
                  <a:gd name="T42" fmla="*/ 2338 w 5512"/>
                  <a:gd name="T43" fmla="*/ 2448 h 2760"/>
                  <a:gd name="T44" fmla="*/ 2443 w 5512"/>
                  <a:gd name="T45" fmla="*/ 2714 h 2760"/>
                  <a:gd name="T46" fmla="*/ 2870 w 5512"/>
                  <a:gd name="T47" fmla="*/ 2541 h 2760"/>
                  <a:gd name="T48" fmla="*/ 3264 w 5512"/>
                  <a:gd name="T49" fmla="*/ 2591 h 2760"/>
                  <a:gd name="T50" fmla="*/ 3522 w 5512"/>
                  <a:gd name="T51" fmla="*/ 2427 h 2760"/>
                  <a:gd name="T52" fmla="*/ 3594 w 5512"/>
                  <a:gd name="T53" fmla="*/ 2081 h 2760"/>
                  <a:gd name="T54" fmla="*/ 4013 w 5512"/>
                  <a:gd name="T55" fmla="*/ 2087 h 2760"/>
                  <a:gd name="T56" fmla="*/ 4070 w 5512"/>
                  <a:gd name="T57" fmla="*/ 1924 h 2760"/>
                  <a:gd name="T58" fmla="*/ 4239 w 5512"/>
                  <a:gd name="T59" fmla="*/ 1931 h 2760"/>
                  <a:gd name="T60" fmla="*/ 4465 w 5512"/>
                  <a:gd name="T61" fmla="*/ 2094 h 2760"/>
                  <a:gd name="T62" fmla="*/ 4836 w 5512"/>
                  <a:gd name="T63" fmla="*/ 1814 h 2760"/>
                  <a:gd name="T64" fmla="*/ 5225 w 5512"/>
                  <a:gd name="T65" fmla="*/ 1785 h 2760"/>
                  <a:gd name="T66" fmla="*/ 5367 w 5512"/>
                  <a:gd name="T67" fmla="*/ 1571 h 2760"/>
                  <a:gd name="T68" fmla="*/ 5512 w 5512"/>
                  <a:gd name="T69" fmla="*/ 1585 h 276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512" h="2760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3" name="Freeform 8"/>
              <p:cNvSpPr>
                <a:spLocks/>
              </p:cNvSpPr>
              <p:nvPr userDrawn="1"/>
            </p:nvSpPr>
            <p:spPr bwMode="hidden">
              <a:xfrm>
                <a:off x="4840" y="984"/>
                <a:ext cx="790" cy="1189"/>
              </a:xfrm>
              <a:custGeom>
                <a:avLst/>
                <a:gdLst>
                  <a:gd name="T0" fmla="*/ 139 w 790"/>
                  <a:gd name="T1" fmla="*/ 0 h 1189"/>
                  <a:gd name="T2" fmla="*/ 210 w 790"/>
                  <a:gd name="T3" fmla="*/ 233 h 1189"/>
                  <a:gd name="T4" fmla="*/ 159 w 790"/>
                  <a:gd name="T5" fmla="*/ 643 h 1189"/>
                  <a:gd name="T6" fmla="*/ 454 w 790"/>
                  <a:gd name="T7" fmla="*/ 771 h 1189"/>
                  <a:gd name="T8" fmla="*/ 605 w 790"/>
                  <a:gd name="T9" fmla="*/ 1046 h 1189"/>
                  <a:gd name="T10" fmla="*/ 790 w 790"/>
                  <a:gd name="T11" fmla="*/ 1189 h 1189"/>
                  <a:gd name="T12" fmla="*/ 540 w 790"/>
                  <a:gd name="T13" fmla="*/ 1111 h 1189"/>
                  <a:gd name="T14" fmla="*/ 363 w 790"/>
                  <a:gd name="T15" fmla="*/ 883 h 1189"/>
                  <a:gd name="T16" fmla="*/ 139 w 790"/>
                  <a:gd name="T17" fmla="*/ 852 h 1189"/>
                  <a:gd name="T18" fmla="*/ 0 w 790"/>
                  <a:gd name="T19" fmla="*/ 499 h 1189"/>
                  <a:gd name="T20" fmla="*/ 48 w 790"/>
                  <a:gd name="T21" fmla="*/ 209 h 118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90" h="1189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4" name="Freeform 9"/>
              <p:cNvSpPr>
                <a:spLocks/>
              </p:cNvSpPr>
              <p:nvPr userDrawn="1"/>
            </p:nvSpPr>
            <p:spPr bwMode="hidden">
              <a:xfrm>
                <a:off x="5173" y="896"/>
                <a:ext cx="579" cy="1117"/>
              </a:xfrm>
              <a:custGeom>
                <a:avLst/>
                <a:gdLst>
                  <a:gd name="T0" fmla="*/ 0 w 579"/>
                  <a:gd name="T1" fmla="*/ 0 h 1117"/>
                  <a:gd name="T2" fmla="*/ 128 w 579"/>
                  <a:gd name="T3" fmla="*/ 328 h 1117"/>
                  <a:gd name="T4" fmla="*/ 9 w 579"/>
                  <a:gd name="T5" fmla="*/ 659 h 1117"/>
                  <a:gd name="T6" fmla="*/ 40 w 579"/>
                  <a:gd name="T7" fmla="*/ 763 h 1117"/>
                  <a:gd name="T8" fmla="*/ 234 w 579"/>
                  <a:gd name="T9" fmla="*/ 739 h 1117"/>
                  <a:gd name="T10" fmla="*/ 344 w 579"/>
                  <a:gd name="T11" fmla="*/ 1055 h 1117"/>
                  <a:gd name="T12" fmla="*/ 579 w 579"/>
                  <a:gd name="T13" fmla="*/ 1117 h 11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9" h="1117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5" name="Freeform 10"/>
              <p:cNvSpPr>
                <a:spLocks/>
              </p:cNvSpPr>
              <p:nvPr userDrawn="1"/>
            </p:nvSpPr>
            <p:spPr bwMode="hidden">
              <a:xfrm>
                <a:off x="3291" y="968"/>
                <a:ext cx="2471" cy="2396"/>
              </a:xfrm>
              <a:custGeom>
                <a:avLst/>
                <a:gdLst>
                  <a:gd name="T0" fmla="*/ 1118 w 2471"/>
                  <a:gd name="T1" fmla="*/ 0 h 2396"/>
                  <a:gd name="T2" fmla="*/ 1179 w 2471"/>
                  <a:gd name="T3" fmla="*/ 225 h 2396"/>
                  <a:gd name="T4" fmla="*/ 1393 w 2471"/>
                  <a:gd name="T5" fmla="*/ 339 h 2396"/>
                  <a:gd name="T6" fmla="*/ 1404 w 2471"/>
                  <a:gd name="T7" fmla="*/ 548 h 2396"/>
                  <a:gd name="T8" fmla="*/ 1342 w 2471"/>
                  <a:gd name="T9" fmla="*/ 732 h 2396"/>
                  <a:gd name="T10" fmla="*/ 1434 w 2471"/>
                  <a:gd name="T11" fmla="*/ 925 h 2396"/>
                  <a:gd name="T12" fmla="*/ 1455 w 2471"/>
                  <a:gd name="T13" fmla="*/ 1109 h 2396"/>
                  <a:gd name="T14" fmla="*/ 1311 w 2471"/>
                  <a:gd name="T15" fmla="*/ 1142 h 2396"/>
                  <a:gd name="T16" fmla="*/ 926 w 2471"/>
                  <a:gd name="T17" fmla="*/ 1384 h 2396"/>
                  <a:gd name="T18" fmla="*/ 975 w 2471"/>
                  <a:gd name="T19" fmla="*/ 1456 h 2396"/>
                  <a:gd name="T20" fmla="*/ 956 w 2471"/>
                  <a:gd name="T21" fmla="*/ 1624 h 2396"/>
                  <a:gd name="T22" fmla="*/ 782 w 2471"/>
                  <a:gd name="T23" fmla="*/ 1817 h 2396"/>
                  <a:gd name="T24" fmla="*/ 539 w 2471"/>
                  <a:gd name="T25" fmla="*/ 1978 h 2396"/>
                  <a:gd name="T26" fmla="*/ 152 w 2471"/>
                  <a:gd name="T27" fmla="*/ 2026 h 2396"/>
                  <a:gd name="T28" fmla="*/ 19 w 2471"/>
                  <a:gd name="T29" fmla="*/ 2251 h 2396"/>
                  <a:gd name="T30" fmla="*/ 0 w 2471"/>
                  <a:gd name="T31" fmla="*/ 2396 h 2396"/>
                  <a:gd name="T32" fmla="*/ 213 w 2471"/>
                  <a:gd name="T33" fmla="*/ 2179 h 2396"/>
                  <a:gd name="T34" fmla="*/ 629 w 2471"/>
                  <a:gd name="T35" fmla="*/ 2090 h 2396"/>
                  <a:gd name="T36" fmla="*/ 894 w 2471"/>
                  <a:gd name="T37" fmla="*/ 1906 h 2396"/>
                  <a:gd name="T38" fmla="*/ 1230 w 2471"/>
                  <a:gd name="T39" fmla="*/ 1986 h 2396"/>
                  <a:gd name="T40" fmla="*/ 1668 w 2471"/>
                  <a:gd name="T41" fmla="*/ 1906 h 2396"/>
                  <a:gd name="T42" fmla="*/ 1983 w 2471"/>
                  <a:gd name="T43" fmla="*/ 1745 h 2396"/>
                  <a:gd name="T44" fmla="*/ 2014 w 2471"/>
                  <a:gd name="T45" fmla="*/ 1600 h 2396"/>
                  <a:gd name="T46" fmla="*/ 2237 w 2471"/>
                  <a:gd name="T47" fmla="*/ 1496 h 2396"/>
                  <a:gd name="T48" fmla="*/ 2359 w 2471"/>
                  <a:gd name="T49" fmla="*/ 1552 h 2396"/>
                  <a:gd name="T50" fmla="*/ 2471 w 2471"/>
                  <a:gd name="T51" fmla="*/ 1479 h 239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71" h="2396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6" name="Freeform 11"/>
              <p:cNvSpPr>
                <a:spLocks/>
              </p:cNvSpPr>
              <p:nvPr userDrawn="1"/>
            </p:nvSpPr>
            <p:spPr bwMode="hidden">
              <a:xfrm>
                <a:off x="2366" y="1067"/>
                <a:ext cx="1399" cy="1349"/>
              </a:xfrm>
              <a:custGeom>
                <a:avLst/>
                <a:gdLst>
                  <a:gd name="T0" fmla="*/ 620 w 1399"/>
                  <a:gd name="T1" fmla="*/ 155 h 1349"/>
                  <a:gd name="T2" fmla="*/ 421 w 1399"/>
                  <a:gd name="T3" fmla="*/ 155 h 1349"/>
                  <a:gd name="T4" fmla="*/ 205 w 1399"/>
                  <a:gd name="T5" fmla="*/ 507 h 1349"/>
                  <a:gd name="T6" fmla="*/ 0 w 1399"/>
                  <a:gd name="T7" fmla="*/ 673 h 1349"/>
                  <a:gd name="T8" fmla="*/ 487 w 1399"/>
                  <a:gd name="T9" fmla="*/ 783 h 1349"/>
                  <a:gd name="T10" fmla="*/ 425 w 1399"/>
                  <a:gd name="T11" fmla="*/ 1009 h 1349"/>
                  <a:gd name="T12" fmla="*/ 617 w 1399"/>
                  <a:gd name="T13" fmla="*/ 1086 h 1349"/>
                  <a:gd name="T14" fmla="*/ 498 w 1399"/>
                  <a:gd name="T15" fmla="*/ 1349 h 1349"/>
                  <a:gd name="T16" fmla="*/ 961 w 1399"/>
                  <a:gd name="T17" fmla="*/ 1035 h 1349"/>
                  <a:gd name="T18" fmla="*/ 926 w 1399"/>
                  <a:gd name="T19" fmla="*/ 776 h 1349"/>
                  <a:gd name="T20" fmla="*/ 1181 w 1399"/>
                  <a:gd name="T21" fmla="*/ 749 h 1349"/>
                  <a:gd name="T22" fmla="*/ 1399 w 1399"/>
                  <a:gd name="T23" fmla="*/ 601 h 1349"/>
                  <a:gd name="T24" fmla="*/ 1315 w 1399"/>
                  <a:gd name="T25" fmla="*/ 416 h 1349"/>
                  <a:gd name="T26" fmla="*/ 1341 w 1399"/>
                  <a:gd name="T27" fmla="*/ 196 h 1349"/>
                  <a:gd name="T28" fmla="*/ 1171 w 1399"/>
                  <a:gd name="T29" fmla="*/ 164 h 1349"/>
                  <a:gd name="T30" fmla="*/ 928 w 1399"/>
                  <a:gd name="T31" fmla="*/ 0 h 1349"/>
                  <a:gd name="T32" fmla="*/ 620 w 1399"/>
                  <a:gd name="T33" fmla="*/ 155 h 134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399" h="134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7" name="Freeform 12"/>
              <p:cNvSpPr>
                <a:spLocks/>
              </p:cNvSpPr>
              <p:nvPr userDrawn="1"/>
            </p:nvSpPr>
            <p:spPr bwMode="hidden">
              <a:xfrm>
                <a:off x="4275" y="2031"/>
                <a:ext cx="1256" cy="810"/>
              </a:xfrm>
              <a:custGeom>
                <a:avLst/>
                <a:gdLst>
                  <a:gd name="T0" fmla="*/ 719 w 1256"/>
                  <a:gd name="T1" fmla="*/ 183 h 810"/>
                  <a:gd name="T2" fmla="*/ 760 w 1256"/>
                  <a:gd name="T3" fmla="*/ 33 h 810"/>
                  <a:gd name="T4" fmla="*/ 884 w 1256"/>
                  <a:gd name="T5" fmla="*/ 0 h 810"/>
                  <a:gd name="T6" fmla="*/ 983 w 1256"/>
                  <a:gd name="T7" fmla="*/ 78 h 810"/>
                  <a:gd name="T8" fmla="*/ 1082 w 1256"/>
                  <a:gd name="T9" fmla="*/ 248 h 810"/>
                  <a:gd name="T10" fmla="*/ 1256 w 1256"/>
                  <a:gd name="T11" fmla="*/ 229 h 810"/>
                  <a:gd name="T12" fmla="*/ 1248 w 1256"/>
                  <a:gd name="T13" fmla="*/ 359 h 810"/>
                  <a:gd name="T14" fmla="*/ 1016 w 1256"/>
                  <a:gd name="T15" fmla="*/ 431 h 810"/>
                  <a:gd name="T16" fmla="*/ 879 w 1256"/>
                  <a:gd name="T17" fmla="*/ 417 h 810"/>
                  <a:gd name="T18" fmla="*/ 719 w 1256"/>
                  <a:gd name="T19" fmla="*/ 481 h 810"/>
                  <a:gd name="T20" fmla="*/ 591 w 1256"/>
                  <a:gd name="T21" fmla="*/ 633 h 810"/>
                  <a:gd name="T22" fmla="*/ 423 w 1256"/>
                  <a:gd name="T23" fmla="*/ 537 h 810"/>
                  <a:gd name="T24" fmla="*/ 256 w 1256"/>
                  <a:gd name="T25" fmla="*/ 810 h 810"/>
                  <a:gd name="T26" fmla="*/ 66 w 1256"/>
                  <a:gd name="T27" fmla="*/ 764 h 810"/>
                  <a:gd name="T28" fmla="*/ 0 w 1256"/>
                  <a:gd name="T29" fmla="*/ 601 h 810"/>
                  <a:gd name="T30" fmla="*/ 157 w 1256"/>
                  <a:gd name="T31" fmla="*/ 483 h 810"/>
                  <a:gd name="T32" fmla="*/ 248 w 1256"/>
                  <a:gd name="T33" fmla="*/ 281 h 810"/>
                  <a:gd name="T34" fmla="*/ 438 w 1256"/>
                  <a:gd name="T35" fmla="*/ 150 h 810"/>
                  <a:gd name="T36" fmla="*/ 719 w 1256"/>
                  <a:gd name="T37" fmla="*/ 189 h 81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256" h="810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8" name="Freeform 13"/>
              <p:cNvSpPr>
                <a:spLocks/>
              </p:cNvSpPr>
              <p:nvPr userDrawn="1"/>
            </p:nvSpPr>
            <p:spPr bwMode="hidden">
              <a:xfrm>
                <a:off x="2914" y="3476"/>
                <a:ext cx="2848" cy="788"/>
              </a:xfrm>
              <a:custGeom>
                <a:avLst/>
                <a:gdLst>
                  <a:gd name="T0" fmla="*/ 2838 w 2848"/>
                  <a:gd name="T1" fmla="*/ 16 h 788"/>
                  <a:gd name="T2" fmla="*/ 2493 w 2848"/>
                  <a:gd name="T3" fmla="*/ 0 h 788"/>
                  <a:gd name="T4" fmla="*/ 2278 w 2848"/>
                  <a:gd name="T5" fmla="*/ 81 h 788"/>
                  <a:gd name="T6" fmla="*/ 1936 w 2848"/>
                  <a:gd name="T7" fmla="*/ 44 h 788"/>
                  <a:gd name="T8" fmla="*/ 1739 w 2848"/>
                  <a:gd name="T9" fmla="*/ 354 h 788"/>
                  <a:gd name="T10" fmla="*/ 1600 w 2848"/>
                  <a:gd name="T11" fmla="*/ 212 h 788"/>
                  <a:gd name="T12" fmla="*/ 1352 w 2848"/>
                  <a:gd name="T13" fmla="*/ 308 h 788"/>
                  <a:gd name="T14" fmla="*/ 1445 w 2848"/>
                  <a:gd name="T15" fmla="*/ 515 h 788"/>
                  <a:gd name="T16" fmla="*/ 1072 w 2848"/>
                  <a:gd name="T17" fmla="*/ 412 h 788"/>
                  <a:gd name="T18" fmla="*/ 888 w 2848"/>
                  <a:gd name="T19" fmla="*/ 540 h 788"/>
                  <a:gd name="T20" fmla="*/ 0 w 2848"/>
                  <a:gd name="T21" fmla="*/ 660 h 788"/>
                  <a:gd name="T22" fmla="*/ 288 w 2848"/>
                  <a:gd name="T23" fmla="*/ 788 h 788"/>
                  <a:gd name="T24" fmla="*/ 1040 w 2848"/>
                  <a:gd name="T25" fmla="*/ 676 h 788"/>
                  <a:gd name="T26" fmla="*/ 1272 w 2848"/>
                  <a:gd name="T27" fmla="*/ 748 h 788"/>
                  <a:gd name="T28" fmla="*/ 2096 w 2848"/>
                  <a:gd name="T29" fmla="*/ 691 h 788"/>
                  <a:gd name="T30" fmla="*/ 2320 w 2848"/>
                  <a:gd name="T31" fmla="*/ 748 h 788"/>
                  <a:gd name="T32" fmla="*/ 2456 w 2848"/>
                  <a:gd name="T33" fmla="*/ 596 h 788"/>
                  <a:gd name="T34" fmla="*/ 2712 w 2848"/>
                  <a:gd name="T35" fmla="*/ 716 h 788"/>
                  <a:gd name="T36" fmla="*/ 2716 w 2848"/>
                  <a:gd name="T37" fmla="*/ 339 h 788"/>
                  <a:gd name="T38" fmla="*/ 2848 w 2848"/>
                  <a:gd name="T39" fmla="*/ 258 h 78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848" h="78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9" name="Freeform 14"/>
              <p:cNvSpPr>
                <a:spLocks/>
              </p:cNvSpPr>
              <p:nvPr userDrawn="1"/>
            </p:nvSpPr>
            <p:spPr bwMode="hidden">
              <a:xfrm>
                <a:off x="5443" y="922"/>
                <a:ext cx="319" cy="854"/>
              </a:xfrm>
              <a:custGeom>
                <a:avLst/>
                <a:gdLst>
                  <a:gd name="T0" fmla="*/ 0 w 319"/>
                  <a:gd name="T1" fmla="*/ 0 h 854"/>
                  <a:gd name="T2" fmla="*/ 106 w 319"/>
                  <a:gd name="T3" fmla="*/ 313 h 854"/>
                  <a:gd name="T4" fmla="*/ 106 w 319"/>
                  <a:gd name="T5" fmla="*/ 634 h 854"/>
                  <a:gd name="T6" fmla="*/ 268 w 319"/>
                  <a:gd name="T7" fmla="*/ 854 h 854"/>
                  <a:gd name="T8" fmla="*/ 278 w 319"/>
                  <a:gd name="T9" fmla="*/ 577 h 854"/>
                  <a:gd name="T10" fmla="*/ 238 w 319"/>
                  <a:gd name="T11" fmla="*/ 400 h 854"/>
                  <a:gd name="T12" fmla="*/ 319 w 319"/>
                  <a:gd name="T13" fmla="*/ 240 h 85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9" h="854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0" name="Freeform 15"/>
              <p:cNvSpPr>
                <a:spLocks/>
              </p:cNvSpPr>
              <p:nvPr userDrawn="1"/>
            </p:nvSpPr>
            <p:spPr bwMode="hidden">
              <a:xfrm>
                <a:off x="4954" y="3568"/>
                <a:ext cx="646" cy="392"/>
              </a:xfrm>
              <a:custGeom>
                <a:avLst/>
                <a:gdLst>
                  <a:gd name="T0" fmla="*/ 504 w 646"/>
                  <a:gd name="T1" fmla="*/ 0 h 392"/>
                  <a:gd name="T2" fmla="*/ 320 w 646"/>
                  <a:gd name="T3" fmla="*/ 61 h 392"/>
                  <a:gd name="T4" fmla="*/ 238 w 646"/>
                  <a:gd name="T5" fmla="*/ 109 h 392"/>
                  <a:gd name="T6" fmla="*/ 144 w 646"/>
                  <a:gd name="T7" fmla="*/ 216 h 392"/>
                  <a:gd name="T8" fmla="*/ 0 w 646"/>
                  <a:gd name="T9" fmla="*/ 392 h 392"/>
                  <a:gd name="T10" fmla="*/ 360 w 646"/>
                  <a:gd name="T11" fmla="*/ 263 h 392"/>
                  <a:gd name="T12" fmla="*/ 432 w 646"/>
                  <a:gd name="T13" fmla="*/ 182 h 392"/>
                  <a:gd name="T14" fmla="*/ 646 w 646"/>
                  <a:gd name="T15" fmla="*/ 142 h 392"/>
                  <a:gd name="T16" fmla="*/ 504 w 646"/>
                  <a:gd name="T17" fmla="*/ 0 h 39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46" h="392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1" name="Freeform 16"/>
              <p:cNvSpPr>
                <a:spLocks/>
              </p:cNvSpPr>
              <p:nvPr userDrawn="1"/>
            </p:nvSpPr>
            <p:spPr bwMode="hidden">
              <a:xfrm>
                <a:off x="50" y="2400"/>
                <a:ext cx="2736" cy="1920"/>
              </a:xfrm>
              <a:custGeom>
                <a:avLst/>
                <a:gdLst>
                  <a:gd name="T0" fmla="*/ 0 w 2736"/>
                  <a:gd name="T1" fmla="*/ 0 h 1920"/>
                  <a:gd name="T2" fmla="*/ 96 w 2736"/>
                  <a:gd name="T3" fmla="*/ 336 h 1920"/>
                  <a:gd name="T4" fmla="*/ 384 w 2736"/>
                  <a:gd name="T5" fmla="*/ 384 h 1920"/>
                  <a:gd name="T6" fmla="*/ 576 w 2736"/>
                  <a:gd name="T7" fmla="*/ 720 h 1920"/>
                  <a:gd name="T8" fmla="*/ 528 w 2736"/>
                  <a:gd name="T9" fmla="*/ 960 h 1920"/>
                  <a:gd name="T10" fmla="*/ 672 w 2736"/>
                  <a:gd name="T11" fmla="*/ 1104 h 1920"/>
                  <a:gd name="T12" fmla="*/ 576 w 2736"/>
                  <a:gd name="T13" fmla="*/ 1392 h 1920"/>
                  <a:gd name="T14" fmla="*/ 624 w 2736"/>
                  <a:gd name="T15" fmla="*/ 1632 h 1920"/>
                  <a:gd name="T16" fmla="*/ 1488 w 2736"/>
                  <a:gd name="T17" fmla="*/ 1872 h 1920"/>
                  <a:gd name="T18" fmla="*/ 1680 w 2736"/>
                  <a:gd name="T19" fmla="*/ 1728 h 1920"/>
                  <a:gd name="T20" fmla="*/ 2208 w 2736"/>
                  <a:gd name="T21" fmla="*/ 1728 h 1920"/>
                  <a:gd name="T22" fmla="*/ 2304 w 2736"/>
                  <a:gd name="T23" fmla="*/ 1632 h 1920"/>
                  <a:gd name="T24" fmla="*/ 2736 w 2736"/>
                  <a:gd name="T25" fmla="*/ 1872 h 1920"/>
                  <a:gd name="T26" fmla="*/ 2640 w 2736"/>
                  <a:gd name="T27" fmla="*/ 1920 h 1920"/>
                  <a:gd name="T28" fmla="*/ 2304 w 2736"/>
                  <a:gd name="T29" fmla="*/ 1824 h 1920"/>
                  <a:gd name="T30" fmla="*/ 2160 w 2736"/>
                  <a:gd name="T31" fmla="*/ 1872 h 1920"/>
                  <a:gd name="T32" fmla="*/ 1632 w 2736"/>
                  <a:gd name="T33" fmla="*/ 1920 h 1920"/>
                  <a:gd name="T34" fmla="*/ 1440 w 2736"/>
                  <a:gd name="T35" fmla="*/ 1920 h 1920"/>
                  <a:gd name="T36" fmla="*/ 480 w 2736"/>
                  <a:gd name="T37" fmla="*/ 1824 h 1920"/>
                  <a:gd name="T38" fmla="*/ 192 w 2736"/>
                  <a:gd name="T39" fmla="*/ 1872 h 1920"/>
                  <a:gd name="T40" fmla="*/ 96 w 2736"/>
                  <a:gd name="T41" fmla="*/ 1680 h 1920"/>
                  <a:gd name="T42" fmla="*/ 288 w 2736"/>
                  <a:gd name="T43" fmla="*/ 1440 h 1920"/>
                  <a:gd name="T44" fmla="*/ 336 w 2736"/>
                  <a:gd name="T45" fmla="*/ 1104 h 1920"/>
                  <a:gd name="T46" fmla="*/ 144 w 2736"/>
                  <a:gd name="T47" fmla="*/ 864 h 1920"/>
                  <a:gd name="T48" fmla="*/ 240 w 2736"/>
                  <a:gd name="T49" fmla="*/ 624 h 1920"/>
                  <a:gd name="T50" fmla="*/ 48 w 2736"/>
                  <a:gd name="T51" fmla="*/ 528 h 1920"/>
                  <a:gd name="T52" fmla="*/ 0 w 2736"/>
                  <a:gd name="T53" fmla="*/ 0 h 192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736" h="1920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bg2"/>
                        </a:gs>
                        <a:gs pos="100000">
                          <a:schemeClr val="bg1"/>
                        </a:gs>
                      </a:gsLst>
                      <a:lin ang="189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033" name="Group 17"/>
            <p:cNvGrpSpPr>
              <a:grpSpLocks/>
            </p:cNvGrpSpPr>
            <p:nvPr userDrawn="1"/>
          </p:nvGrpSpPr>
          <p:grpSpPr bwMode="auto">
            <a:xfrm>
              <a:off x="0" y="2291"/>
              <a:ext cx="1385" cy="1702"/>
              <a:chOff x="0" y="2291"/>
              <a:chExt cx="1385" cy="1702"/>
            </a:xfrm>
          </p:grpSpPr>
          <p:sp>
            <p:nvSpPr>
              <p:cNvPr id="1034" name="Rectangle 18"/>
              <p:cNvSpPr>
                <a:spLocks noChangeArrowheads="1"/>
              </p:cNvSpPr>
              <p:nvPr userDrawn="1"/>
            </p:nvSpPr>
            <p:spPr bwMode="ltGray">
              <a:xfrm rot="6798887">
                <a:off x="62" y="3883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5" name="Rectangle 19"/>
              <p:cNvSpPr>
                <a:spLocks noChangeArrowheads="1"/>
              </p:cNvSpPr>
              <p:nvPr userDrawn="1"/>
            </p:nvSpPr>
            <p:spPr bwMode="ltGray">
              <a:xfrm rot="6798887">
                <a:off x="33" y="388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6" name="Rectangle 20"/>
              <p:cNvSpPr>
                <a:spLocks noChangeArrowheads="1"/>
              </p:cNvSpPr>
              <p:nvPr userDrawn="1"/>
            </p:nvSpPr>
            <p:spPr bwMode="ltGray">
              <a:xfrm rot="6798887">
                <a:off x="6" y="3875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7" name="Rectangle 21"/>
              <p:cNvSpPr>
                <a:spLocks noChangeArrowheads="1"/>
              </p:cNvSpPr>
              <p:nvPr userDrawn="1"/>
            </p:nvSpPr>
            <p:spPr bwMode="ltGray">
              <a:xfrm rot="5999912">
                <a:off x="209" y="388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8" name="Rectangle 22"/>
              <p:cNvSpPr>
                <a:spLocks noChangeArrowheads="1"/>
              </p:cNvSpPr>
              <p:nvPr userDrawn="1"/>
            </p:nvSpPr>
            <p:spPr bwMode="ltGray">
              <a:xfrm rot="5999912">
                <a:off x="182" y="388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9" name="Rectangle 23"/>
              <p:cNvSpPr>
                <a:spLocks noChangeArrowheads="1"/>
              </p:cNvSpPr>
              <p:nvPr userDrawn="1"/>
            </p:nvSpPr>
            <p:spPr bwMode="ltGray">
              <a:xfrm rot="6250138">
                <a:off x="152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0" name="Rectangle 24"/>
              <p:cNvSpPr>
                <a:spLocks noChangeArrowheads="1"/>
              </p:cNvSpPr>
              <p:nvPr userDrawn="1"/>
            </p:nvSpPr>
            <p:spPr bwMode="ltGray">
              <a:xfrm rot="6238076">
                <a:off x="123" y="388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1" name="Rectangle 25"/>
              <p:cNvSpPr>
                <a:spLocks noChangeArrowheads="1"/>
              </p:cNvSpPr>
              <p:nvPr userDrawn="1"/>
            </p:nvSpPr>
            <p:spPr bwMode="ltGray">
              <a:xfrm rot="5380717">
                <a:off x="363" y="386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2" name="Rectangle 26"/>
              <p:cNvSpPr>
                <a:spLocks noChangeArrowheads="1"/>
              </p:cNvSpPr>
              <p:nvPr userDrawn="1"/>
            </p:nvSpPr>
            <p:spPr bwMode="ltGray">
              <a:xfrm rot="5380717">
                <a:off x="332" y="387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3" name="Rectangle 27"/>
              <p:cNvSpPr>
                <a:spLocks noChangeArrowheads="1"/>
              </p:cNvSpPr>
              <p:nvPr userDrawn="1"/>
            </p:nvSpPr>
            <p:spPr bwMode="ltGray">
              <a:xfrm rot="5583200">
                <a:off x="302" y="387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4" name="Rectangle 28"/>
              <p:cNvSpPr>
                <a:spLocks noChangeArrowheads="1"/>
              </p:cNvSpPr>
              <p:nvPr userDrawn="1"/>
            </p:nvSpPr>
            <p:spPr bwMode="ltGray">
              <a:xfrm rot="5737625">
                <a:off x="270" y="388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" name="Rectangle 29"/>
              <p:cNvSpPr>
                <a:spLocks noChangeArrowheads="1"/>
              </p:cNvSpPr>
              <p:nvPr userDrawn="1"/>
            </p:nvSpPr>
            <p:spPr bwMode="ltGray">
              <a:xfrm rot="4715477">
                <a:off x="516" y="3829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" name="Rectangle 30"/>
              <p:cNvSpPr>
                <a:spLocks noChangeArrowheads="1"/>
              </p:cNvSpPr>
              <p:nvPr userDrawn="1"/>
            </p:nvSpPr>
            <p:spPr bwMode="ltGray">
              <a:xfrm rot="4924949">
                <a:off x="486" y="38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" name="Rectangle 31"/>
              <p:cNvSpPr>
                <a:spLocks noChangeArrowheads="1"/>
              </p:cNvSpPr>
              <p:nvPr userDrawn="1"/>
            </p:nvSpPr>
            <p:spPr bwMode="ltGray">
              <a:xfrm rot="4924949">
                <a:off x="456" y="38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" name="Rectangle 32"/>
              <p:cNvSpPr>
                <a:spLocks noChangeArrowheads="1"/>
              </p:cNvSpPr>
              <p:nvPr userDrawn="1"/>
            </p:nvSpPr>
            <p:spPr bwMode="ltGray">
              <a:xfrm rot="5041352">
                <a:off x="426" y="3851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" name="Rectangle 33"/>
              <p:cNvSpPr>
                <a:spLocks noChangeArrowheads="1"/>
              </p:cNvSpPr>
              <p:nvPr userDrawn="1"/>
            </p:nvSpPr>
            <p:spPr bwMode="ltGray">
              <a:xfrm rot="3816889">
                <a:off x="664" y="376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" name="Rectangle 34"/>
              <p:cNvSpPr>
                <a:spLocks noChangeArrowheads="1"/>
              </p:cNvSpPr>
              <p:nvPr userDrawn="1"/>
            </p:nvSpPr>
            <p:spPr bwMode="ltGray">
              <a:xfrm rot="3816889">
                <a:off x="634" y="378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1" name="Rectangle 35"/>
              <p:cNvSpPr>
                <a:spLocks noChangeArrowheads="1"/>
              </p:cNvSpPr>
              <p:nvPr userDrawn="1"/>
            </p:nvSpPr>
            <p:spPr bwMode="ltGray">
              <a:xfrm rot="4104184">
                <a:off x="605" y="3791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2" name="Rectangle 36"/>
              <p:cNvSpPr>
                <a:spLocks noChangeArrowheads="1"/>
              </p:cNvSpPr>
              <p:nvPr userDrawn="1"/>
            </p:nvSpPr>
            <p:spPr bwMode="ltGray">
              <a:xfrm rot="4325343">
                <a:off x="575" y="380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3" name="Rectangle 37"/>
              <p:cNvSpPr>
                <a:spLocks noChangeArrowheads="1"/>
              </p:cNvSpPr>
              <p:nvPr userDrawn="1"/>
            </p:nvSpPr>
            <p:spPr bwMode="ltGray">
              <a:xfrm rot="3368036">
                <a:off x="799" y="3683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4" name="Rectangle 38"/>
              <p:cNvSpPr>
                <a:spLocks noChangeArrowheads="1"/>
              </p:cNvSpPr>
              <p:nvPr userDrawn="1"/>
            </p:nvSpPr>
            <p:spPr bwMode="ltGray">
              <a:xfrm rot="3368036">
                <a:off x="772" y="3699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" name="Rectangle 39"/>
              <p:cNvSpPr>
                <a:spLocks noChangeArrowheads="1"/>
              </p:cNvSpPr>
              <p:nvPr userDrawn="1"/>
            </p:nvSpPr>
            <p:spPr bwMode="ltGray">
              <a:xfrm rot="3368036">
                <a:off x="745" y="3717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6" name="Rectangle 40"/>
              <p:cNvSpPr>
                <a:spLocks noChangeArrowheads="1"/>
              </p:cNvSpPr>
              <p:nvPr userDrawn="1"/>
            </p:nvSpPr>
            <p:spPr bwMode="ltGray">
              <a:xfrm rot="3816889">
                <a:off x="717" y="37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7" name="Rectangle 41"/>
              <p:cNvSpPr>
                <a:spLocks noChangeArrowheads="1"/>
              </p:cNvSpPr>
              <p:nvPr userDrawn="1"/>
            </p:nvSpPr>
            <p:spPr bwMode="ltGray">
              <a:xfrm rot="2302266">
                <a:off x="923" y="358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8" name="Rectangle 42"/>
              <p:cNvSpPr>
                <a:spLocks noChangeArrowheads="1"/>
              </p:cNvSpPr>
              <p:nvPr userDrawn="1"/>
            </p:nvSpPr>
            <p:spPr bwMode="ltGray">
              <a:xfrm rot="2302266">
                <a:off x="899" y="360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9" name="Rectangle 43"/>
              <p:cNvSpPr>
                <a:spLocks noChangeArrowheads="1"/>
              </p:cNvSpPr>
              <p:nvPr userDrawn="1"/>
            </p:nvSpPr>
            <p:spPr bwMode="ltGray">
              <a:xfrm rot="2707562">
                <a:off x="876" y="36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0" name="Rectangle 44"/>
              <p:cNvSpPr>
                <a:spLocks noChangeArrowheads="1"/>
              </p:cNvSpPr>
              <p:nvPr userDrawn="1"/>
            </p:nvSpPr>
            <p:spPr bwMode="ltGray">
              <a:xfrm rot="2707562">
                <a:off x="850" y="364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1" name="Rectangle 45"/>
              <p:cNvSpPr>
                <a:spLocks noChangeArrowheads="1"/>
              </p:cNvSpPr>
              <p:nvPr userDrawn="1"/>
            </p:nvSpPr>
            <p:spPr bwMode="ltGray">
              <a:xfrm rot="1525830">
                <a:off x="1027" y="3473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2" name="Rectangle 46"/>
              <p:cNvSpPr>
                <a:spLocks noChangeArrowheads="1"/>
              </p:cNvSpPr>
              <p:nvPr userDrawn="1"/>
            </p:nvSpPr>
            <p:spPr bwMode="ltGray">
              <a:xfrm rot="1525830">
                <a:off x="1009" y="349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3" name="Rectangle 47"/>
              <p:cNvSpPr>
                <a:spLocks noChangeArrowheads="1"/>
              </p:cNvSpPr>
              <p:nvPr userDrawn="1"/>
            </p:nvSpPr>
            <p:spPr bwMode="ltGray">
              <a:xfrm rot="1788117">
                <a:off x="990" y="351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4" name="Rectangle 48"/>
              <p:cNvSpPr>
                <a:spLocks noChangeArrowheads="1"/>
              </p:cNvSpPr>
              <p:nvPr userDrawn="1"/>
            </p:nvSpPr>
            <p:spPr bwMode="ltGray">
              <a:xfrm rot="1788117">
                <a:off x="969" y="354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5" name="Rectangle 49"/>
              <p:cNvSpPr>
                <a:spLocks noChangeArrowheads="1"/>
              </p:cNvSpPr>
              <p:nvPr userDrawn="1"/>
            </p:nvSpPr>
            <p:spPr bwMode="ltGray">
              <a:xfrm rot="841630">
                <a:off x="1113" y="3355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6" name="Rectangle 50"/>
              <p:cNvSpPr>
                <a:spLocks noChangeArrowheads="1"/>
              </p:cNvSpPr>
              <p:nvPr userDrawn="1"/>
            </p:nvSpPr>
            <p:spPr bwMode="ltGray">
              <a:xfrm rot="841630">
                <a:off x="1100" y="337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7" name="Rectangle 51"/>
              <p:cNvSpPr>
                <a:spLocks noChangeArrowheads="1"/>
              </p:cNvSpPr>
              <p:nvPr userDrawn="1"/>
            </p:nvSpPr>
            <p:spPr bwMode="ltGray">
              <a:xfrm rot="1308689">
                <a:off x="1086" y="3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8" name="Rectangle 52"/>
              <p:cNvSpPr>
                <a:spLocks noChangeArrowheads="1"/>
              </p:cNvSpPr>
              <p:nvPr userDrawn="1"/>
            </p:nvSpPr>
            <p:spPr bwMode="ltGray">
              <a:xfrm rot="1308689">
                <a:off x="1064" y="3425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9" name="Rectangle 53"/>
              <p:cNvSpPr>
                <a:spLocks noChangeArrowheads="1"/>
              </p:cNvSpPr>
              <p:nvPr userDrawn="1"/>
            </p:nvSpPr>
            <p:spPr bwMode="ltGray">
              <a:xfrm rot="469913">
                <a:off x="1172" y="3225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0" name="Rectangle 54"/>
              <p:cNvSpPr>
                <a:spLocks noChangeArrowheads="1"/>
              </p:cNvSpPr>
              <p:nvPr userDrawn="1"/>
            </p:nvSpPr>
            <p:spPr bwMode="ltGray">
              <a:xfrm rot="559869">
                <a:off x="1162" y="325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1" name="Rectangle 55"/>
              <p:cNvSpPr>
                <a:spLocks noChangeArrowheads="1"/>
              </p:cNvSpPr>
              <p:nvPr userDrawn="1"/>
            </p:nvSpPr>
            <p:spPr bwMode="ltGray">
              <a:xfrm rot="734079">
                <a:off x="1154" y="327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2" name="Rectangle 56"/>
              <p:cNvSpPr>
                <a:spLocks noChangeArrowheads="1"/>
              </p:cNvSpPr>
              <p:nvPr userDrawn="1"/>
            </p:nvSpPr>
            <p:spPr bwMode="ltGray">
              <a:xfrm rot="734079">
                <a:off x="1141" y="330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3" name="Rectangle 57"/>
              <p:cNvSpPr>
                <a:spLocks noChangeArrowheads="1"/>
              </p:cNvSpPr>
              <p:nvPr userDrawn="1"/>
            </p:nvSpPr>
            <p:spPr bwMode="ltGray">
              <a:xfrm rot="-293905">
                <a:off x="1211" y="309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4" name="Rectangle 58"/>
              <p:cNvSpPr>
                <a:spLocks noChangeArrowheads="1"/>
              </p:cNvSpPr>
              <p:nvPr userDrawn="1"/>
            </p:nvSpPr>
            <p:spPr bwMode="ltGray">
              <a:xfrm rot="-8">
                <a:off x="1201" y="312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" name="Rectangle 59"/>
              <p:cNvSpPr>
                <a:spLocks noChangeArrowheads="1"/>
              </p:cNvSpPr>
              <p:nvPr userDrawn="1"/>
            </p:nvSpPr>
            <p:spPr bwMode="ltGray">
              <a:xfrm rot="-8">
                <a:off x="1200" y="3147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6" name="Rectangle 60"/>
              <p:cNvSpPr>
                <a:spLocks noChangeArrowheads="1"/>
              </p:cNvSpPr>
              <p:nvPr userDrawn="1"/>
            </p:nvSpPr>
            <p:spPr bwMode="ltGray">
              <a:xfrm rot="214188">
                <a:off x="1189" y="3173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7" name="Rectangle 61"/>
              <p:cNvSpPr>
                <a:spLocks noChangeArrowheads="1"/>
              </p:cNvSpPr>
              <p:nvPr userDrawn="1"/>
            </p:nvSpPr>
            <p:spPr bwMode="ltGray">
              <a:xfrm rot="-682388">
                <a:off x="1219" y="296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8" name="Rectangle 62"/>
              <p:cNvSpPr>
                <a:spLocks noChangeArrowheads="1"/>
              </p:cNvSpPr>
              <p:nvPr userDrawn="1"/>
            </p:nvSpPr>
            <p:spPr bwMode="ltGray">
              <a:xfrm rot="-480400">
                <a:off x="1220" y="2991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9" name="Rectangle 63"/>
              <p:cNvSpPr>
                <a:spLocks noChangeArrowheads="1"/>
              </p:cNvSpPr>
              <p:nvPr userDrawn="1"/>
            </p:nvSpPr>
            <p:spPr bwMode="ltGray">
              <a:xfrm rot="-480400">
                <a:off x="1220" y="30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0" name="Rectangle 64"/>
              <p:cNvSpPr>
                <a:spLocks noChangeArrowheads="1"/>
              </p:cNvSpPr>
              <p:nvPr userDrawn="1"/>
            </p:nvSpPr>
            <p:spPr bwMode="ltGray">
              <a:xfrm rot="-270546">
                <a:off x="1219" y="3041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1" name="Rectangle 65"/>
              <p:cNvSpPr>
                <a:spLocks noChangeArrowheads="1"/>
              </p:cNvSpPr>
              <p:nvPr userDrawn="1"/>
            </p:nvSpPr>
            <p:spPr bwMode="ltGray">
              <a:xfrm rot="-1132286">
                <a:off x="1207" y="2843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2" name="Rectangle 66"/>
              <p:cNvSpPr>
                <a:spLocks noChangeArrowheads="1"/>
              </p:cNvSpPr>
              <p:nvPr userDrawn="1"/>
            </p:nvSpPr>
            <p:spPr bwMode="ltGray">
              <a:xfrm rot="-969272">
                <a:off x="1213" y="286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3" name="Rectangle 67"/>
              <p:cNvSpPr>
                <a:spLocks noChangeArrowheads="1"/>
              </p:cNvSpPr>
              <p:nvPr userDrawn="1"/>
            </p:nvSpPr>
            <p:spPr bwMode="ltGray">
              <a:xfrm rot="-969272">
                <a:off x="1216" y="288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4" name="Rectangle 68"/>
              <p:cNvSpPr>
                <a:spLocks noChangeArrowheads="1"/>
              </p:cNvSpPr>
              <p:nvPr userDrawn="1"/>
            </p:nvSpPr>
            <p:spPr bwMode="ltGray">
              <a:xfrm rot="-806259">
                <a:off x="1219" y="29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5" name="Rectangle 69"/>
              <p:cNvSpPr>
                <a:spLocks noChangeArrowheads="1"/>
              </p:cNvSpPr>
              <p:nvPr userDrawn="1"/>
            </p:nvSpPr>
            <p:spPr bwMode="ltGray">
              <a:xfrm rot="-1543941">
                <a:off x="1165" y="272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6" name="Rectangle 70"/>
              <p:cNvSpPr>
                <a:spLocks noChangeArrowheads="1"/>
              </p:cNvSpPr>
              <p:nvPr userDrawn="1"/>
            </p:nvSpPr>
            <p:spPr bwMode="ltGray">
              <a:xfrm rot="-1341953">
                <a:off x="1176" y="2752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7" name="Rectangle 71"/>
              <p:cNvSpPr>
                <a:spLocks noChangeArrowheads="1"/>
              </p:cNvSpPr>
              <p:nvPr userDrawn="1"/>
            </p:nvSpPr>
            <p:spPr bwMode="ltGray">
              <a:xfrm rot="-1341953">
                <a:off x="1184" y="277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8" name="Rectangle 72"/>
              <p:cNvSpPr>
                <a:spLocks noChangeArrowheads="1"/>
              </p:cNvSpPr>
              <p:nvPr userDrawn="1"/>
            </p:nvSpPr>
            <p:spPr bwMode="ltGray">
              <a:xfrm rot="-1341953">
                <a:off x="1194" y="279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9" name="Rectangle 73"/>
              <p:cNvSpPr>
                <a:spLocks noChangeArrowheads="1"/>
              </p:cNvSpPr>
              <p:nvPr userDrawn="1"/>
            </p:nvSpPr>
            <p:spPr bwMode="ltGray">
              <a:xfrm rot="-1928746">
                <a:off x="1101" y="262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0" name="Rectangle 74"/>
              <p:cNvSpPr>
                <a:spLocks noChangeArrowheads="1"/>
              </p:cNvSpPr>
              <p:nvPr userDrawn="1"/>
            </p:nvSpPr>
            <p:spPr bwMode="ltGray">
              <a:xfrm rot="-1844175">
                <a:off x="1114" y="264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1" name="Rectangle 75"/>
              <p:cNvSpPr>
                <a:spLocks noChangeArrowheads="1"/>
              </p:cNvSpPr>
              <p:nvPr userDrawn="1"/>
            </p:nvSpPr>
            <p:spPr bwMode="ltGray">
              <a:xfrm rot="-1752383">
                <a:off x="1129" y="266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2" name="Rectangle 76"/>
              <p:cNvSpPr>
                <a:spLocks noChangeArrowheads="1"/>
              </p:cNvSpPr>
              <p:nvPr userDrawn="1"/>
            </p:nvSpPr>
            <p:spPr bwMode="ltGray">
              <a:xfrm rot="-1752383">
                <a:off x="1142" y="268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3" name="Rectangle 77"/>
              <p:cNvSpPr>
                <a:spLocks noChangeArrowheads="1"/>
              </p:cNvSpPr>
              <p:nvPr userDrawn="1"/>
            </p:nvSpPr>
            <p:spPr bwMode="ltGray">
              <a:xfrm rot="-2466736">
                <a:off x="1014" y="253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4" name="Rectangle 78"/>
              <p:cNvSpPr>
                <a:spLocks noChangeArrowheads="1"/>
              </p:cNvSpPr>
              <p:nvPr userDrawn="1"/>
            </p:nvSpPr>
            <p:spPr bwMode="ltGray">
              <a:xfrm rot="-2466736">
                <a:off x="1035" y="255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5" name="Rectangle 79"/>
              <p:cNvSpPr>
                <a:spLocks noChangeArrowheads="1"/>
              </p:cNvSpPr>
              <p:nvPr userDrawn="1"/>
            </p:nvSpPr>
            <p:spPr bwMode="ltGray">
              <a:xfrm rot="-2466736">
                <a:off x="1050" y="257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6" name="Rectangle 80"/>
              <p:cNvSpPr>
                <a:spLocks noChangeArrowheads="1"/>
              </p:cNvSpPr>
              <p:nvPr userDrawn="1"/>
            </p:nvSpPr>
            <p:spPr bwMode="ltGray">
              <a:xfrm rot="-2342866">
                <a:off x="1068" y="2590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7" name="Freeform 81"/>
              <p:cNvSpPr>
                <a:spLocks/>
              </p:cNvSpPr>
              <p:nvPr userDrawn="1"/>
            </p:nvSpPr>
            <p:spPr bwMode="ltGray">
              <a:xfrm>
                <a:off x="486" y="2563"/>
                <a:ext cx="180" cy="151"/>
              </a:xfrm>
              <a:custGeom>
                <a:avLst/>
                <a:gdLst>
                  <a:gd name="T0" fmla="*/ 0 w 180"/>
                  <a:gd name="T1" fmla="*/ 144 h 151"/>
                  <a:gd name="T2" fmla="*/ 28 w 180"/>
                  <a:gd name="T3" fmla="*/ 147 h 151"/>
                  <a:gd name="T4" fmla="*/ 64 w 180"/>
                  <a:gd name="T5" fmla="*/ 46 h 151"/>
                  <a:gd name="T6" fmla="*/ 94 w 180"/>
                  <a:gd name="T7" fmla="*/ 151 h 151"/>
                  <a:gd name="T8" fmla="*/ 129 w 180"/>
                  <a:gd name="T9" fmla="*/ 151 h 151"/>
                  <a:gd name="T10" fmla="*/ 180 w 180"/>
                  <a:gd name="T11" fmla="*/ 9 h 151"/>
                  <a:gd name="T12" fmla="*/ 148 w 180"/>
                  <a:gd name="T13" fmla="*/ 10 h 151"/>
                  <a:gd name="T14" fmla="*/ 112 w 180"/>
                  <a:gd name="T15" fmla="*/ 112 h 151"/>
                  <a:gd name="T16" fmla="*/ 79 w 180"/>
                  <a:gd name="T17" fmla="*/ 0 h 151"/>
                  <a:gd name="T18" fmla="*/ 48 w 180"/>
                  <a:gd name="T19" fmla="*/ 0 h 151"/>
                  <a:gd name="T20" fmla="*/ 0 w 180"/>
                  <a:gd name="T21" fmla="*/ 144 h 1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0" h="151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8" name="Rectangle 82"/>
              <p:cNvSpPr>
                <a:spLocks noChangeArrowheads="1"/>
              </p:cNvSpPr>
              <p:nvPr userDrawn="1"/>
            </p:nvSpPr>
            <p:spPr bwMode="ltGray">
              <a:xfrm rot="6575641">
                <a:off x="-217" y="3138"/>
                <a:ext cx="122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9" name="Rectangle 83"/>
              <p:cNvSpPr>
                <a:spLocks noChangeArrowheads="1"/>
              </p:cNvSpPr>
              <p:nvPr userDrawn="1"/>
            </p:nvSpPr>
            <p:spPr bwMode="ltGray">
              <a:xfrm rot="238799">
                <a:off x="4" y="3146"/>
                <a:ext cx="103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0" name="Rectangle 84"/>
              <p:cNvSpPr>
                <a:spLocks noChangeArrowheads="1"/>
              </p:cNvSpPr>
              <p:nvPr userDrawn="1"/>
            </p:nvSpPr>
            <p:spPr bwMode="ltGray">
              <a:xfrm rot="-2957028">
                <a:off x="907" y="2473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1" name="Rectangle 85"/>
              <p:cNvSpPr>
                <a:spLocks noChangeArrowheads="1"/>
              </p:cNvSpPr>
              <p:nvPr userDrawn="1"/>
            </p:nvSpPr>
            <p:spPr bwMode="ltGray">
              <a:xfrm rot="-2957028">
                <a:off x="930" y="248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2" name="Rectangle 86"/>
              <p:cNvSpPr>
                <a:spLocks noChangeArrowheads="1"/>
              </p:cNvSpPr>
              <p:nvPr userDrawn="1"/>
            </p:nvSpPr>
            <p:spPr bwMode="ltGray">
              <a:xfrm rot="-2957028">
                <a:off x="954" y="249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3" name="Rectangle 87"/>
              <p:cNvSpPr>
                <a:spLocks noChangeArrowheads="1"/>
              </p:cNvSpPr>
              <p:nvPr userDrawn="1"/>
            </p:nvSpPr>
            <p:spPr bwMode="ltGray">
              <a:xfrm rot="-2661033">
                <a:off x="974" y="2509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4" name="Rectangle 88"/>
              <p:cNvSpPr>
                <a:spLocks noChangeArrowheads="1"/>
              </p:cNvSpPr>
              <p:nvPr userDrawn="1"/>
            </p:nvSpPr>
            <p:spPr bwMode="ltGray">
              <a:xfrm rot="-3638503">
                <a:off x="788" y="242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5" name="Rectangle 89"/>
              <p:cNvSpPr>
                <a:spLocks noChangeArrowheads="1"/>
              </p:cNvSpPr>
              <p:nvPr userDrawn="1"/>
            </p:nvSpPr>
            <p:spPr bwMode="ltGray">
              <a:xfrm rot="-3638503">
                <a:off x="815" y="243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6" name="Rectangle 90"/>
              <p:cNvSpPr>
                <a:spLocks noChangeArrowheads="1"/>
              </p:cNvSpPr>
              <p:nvPr userDrawn="1"/>
            </p:nvSpPr>
            <p:spPr bwMode="ltGray">
              <a:xfrm rot="-3514633">
                <a:off x="837" y="2441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7" name="Rectangle 91"/>
              <p:cNvSpPr>
                <a:spLocks noChangeArrowheads="1"/>
              </p:cNvSpPr>
              <p:nvPr userDrawn="1"/>
            </p:nvSpPr>
            <p:spPr bwMode="ltGray">
              <a:xfrm rot="-3220799">
                <a:off x="862" y="2453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8" name="Rectangle 92"/>
              <p:cNvSpPr>
                <a:spLocks noChangeArrowheads="1"/>
              </p:cNvSpPr>
              <p:nvPr userDrawn="1"/>
            </p:nvSpPr>
            <p:spPr bwMode="ltGray">
              <a:xfrm rot="-4338250">
                <a:off x="649" y="239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9" name="Rectangle 93"/>
              <p:cNvSpPr>
                <a:spLocks noChangeArrowheads="1"/>
              </p:cNvSpPr>
              <p:nvPr userDrawn="1"/>
            </p:nvSpPr>
            <p:spPr bwMode="ltGray">
              <a:xfrm rot="-4250359">
                <a:off x="677" y="240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0" name="Rectangle 94"/>
              <p:cNvSpPr>
                <a:spLocks noChangeArrowheads="1"/>
              </p:cNvSpPr>
              <p:nvPr userDrawn="1"/>
            </p:nvSpPr>
            <p:spPr bwMode="ltGray">
              <a:xfrm rot="-4250359">
                <a:off x="707" y="2407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1" name="Rectangle 95"/>
              <p:cNvSpPr>
                <a:spLocks noChangeArrowheads="1"/>
              </p:cNvSpPr>
              <p:nvPr userDrawn="1"/>
            </p:nvSpPr>
            <p:spPr bwMode="ltGray">
              <a:xfrm rot="-3989246">
                <a:off x="737" y="2411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2" name="Rectangle 96"/>
              <p:cNvSpPr>
                <a:spLocks noChangeArrowheads="1"/>
              </p:cNvSpPr>
              <p:nvPr userDrawn="1"/>
            </p:nvSpPr>
            <p:spPr bwMode="ltGray">
              <a:xfrm rot="-4862215">
                <a:off x="503" y="2395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3" name="Rectangle 97"/>
              <p:cNvSpPr>
                <a:spLocks noChangeArrowheads="1"/>
              </p:cNvSpPr>
              <p:nvPr userDrawn="1"/>
            </p:nvSpPr>
            <p:spPr bwMode="ltGray">
              <a:xfrm rot="-4673370">
                <a:off x="533" y="2393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4" name="Rectangle 98"/>
              <p:cNvSpPr>
                <a:spLocks noChangeArrowheads="1"/>
              </p:cNvSpPr>
              <p:nvPr userDrawn="1"/>
            </p:nvSpPr>
            <p:spPr bwMode="ltGray">
              <a:xfrm rot="-4646721">
                <a:off x="563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5" name="Rectangle 99"/>
              <p:cNvSpPr>
                <a:spLocks noChangeArrowheads="1"/>
              </p:cNvSpPr>
              <p:nvPr userDrawn="1"/>
            </p:nvSpPr>
            <p:spPr bwMode="ltGray">
              <a:xfrm rot="-4580623">
                <a:off x="594" y="2391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6" name="Rectangle 100"/>
              <p:cNvSpPr>
                <a:spLocks noChangeArrowheads="1"/>
              </p:cNvSpPr>
              <p:nvPr userDrawn="1"/>
            </p:nvSpPr>
            <p:spPr bwMode="ltGray">
              <a:xfrm rot="-5195129">
                <a:off x="355" y="241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7" name="Rectangle 101"/>
              <p:cNvSpPr>
                <a:spLocks noChangeArrowheads="1"/>
              </p:cNvSpPr>
              <p:nvPr userDrawn="1"/>
            </p:nvSpPr>
            <p:spPr bwMode="ltGray">
              <a:xfrm rot="-5360484">
                <a:off x="385" y="240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8" name="Rectangle 102"/>
              <p:cNvSpPr>
                <a:spLocks noChangeArrowheads="1"/>
              </p:cNvSpPr>
              <p:nvPr userDrawn="1"/>
            </p:nvSpPr>
            <p:spPr bwMode="ltGray">
              <a:xfrm rot="-5288939">
                <a:off x="418" y="2405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9" name="Rectangle 103"/>
              <p:cNvSpPr>
                <a:spLocks noChangeArrowheads="1"/>
              </p:cNvSpPr>
              <p:nvPr userDrawn="1"/>
            </p:nvSpPr>
            <p:spPr bwMode="ltGray">
              <a:xfrm rot="-5164854">
                <a:off x="449" y="2400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0" name="Rectangle 104"/>
              <p:cNvSpPr>
                <a:spLocks noChangeArrowheads="1"/>
              </p:cNvSpPr>
              <p:nvPr userDrawn="1"/>
            </p:nvSpPr>
            <p:spPr bwMode="ltGray">
              <a:xfrm rot="-6132163">
                <a:off x="206" y="245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1" name="Rectangle 105"/>
              <p:cNvSpPr>
                <a:spLocks noChangeArrowheads="1"/>
              </p:cNvSpPr>
              <p:nvPr userDrawn="1"/>
            </p:nvSpPr>
            <p:spPr bwMode="ltGray">
              <a:xfrm rot="-6220433">
                <a:off x="237" y="24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2" name="Rectangle 106"/>
              <p:cNvSpPr>
                <a:spLocks noChangeArrowheads="1"/>
              </p:cNvSpPr>
              <p:nvPr userDrawn="1"/>
            </p:nvSpPr>
            <p:spPr bwMode="ltGray">
              <a:xfrm rot="-6110943">
                <a:off x="266" y="243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3" name="Rectangle 107"/>
              <p:cNvSpPr>
                <a:spLocks noChangeArrowheads="1"/>
              </p:cNvSpPr>
              <p:nvPr userDrawn="1"/>
            </p:nvSpPr>
            <p:spPr bwMode="ltGray">
              <a:xfrm rot="-5919570">
                <a:off x="292" y="242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4" name="Rectangle 108"/>
              <p:cNvSpPr>
                <a:spLocks noChangeArrowheads="1"/>
              </p:cNvSpPr>
              <p:nvPr userDrawn="1"/>
            </p:nvSpPr>
            <p:spPr bwMode="ltGray">
              <a:xfrm rot="-7376291">
                <a:off x="5" y="2549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5" name="Rectangle 109"/>
              <p:cNvSpPr>
                <a:spLocks noChangeArrowheads="1"/>
              </p:cNvSpPr>
              <p:nvPr userDrawn="1"/>
            </p:nvSpPr>
            <p:spPr bwMode="ltGray">
              <a:xfrm rot="-7168347">
                <a:off x="64" y="2517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6" name="Rectangle 110"/>
              <p:cNvSpPr>
                <a:spLocks noChangeArrowheads="1"/>
              </p:cNvSpPr>
              <p:nvPr userDrawn="1"/>
            </p:nvSpPr>
            <p:spPr bwMode="ltGray">
              <a:xfrm rot="-6802416">
                <a:off x="92" y="250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7" name="Rectangle 111"/>
              <p:cNvSpPr>
                <a:spLocks noChangeArrowheads="1"/>
              </p:cNvSpPr>
              <p:nvPr userDrawn="1"/>
            </p:nvSpPr>
            <p:spPr bwMode="ltGray">
              <a:xfrm rot="-6802416">
                <a:off x="119" y="249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8" name="Rectangle 112"/>
              <p:cNvSpPr>
                <a:spLocks noChangeArrowheads="1"/>
              </p:cNvSpPr>
              <p:nvPr userDrawn="1"/>
            </p:nvSpPr>
            <p:spPr bwMode="ltGray">
              <a:xfrm rot="-6457704">
                <a:off x="150" y="247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9" name="Rectangle 113"/>
              <p:cNvSpPr>
                <a:spLocks noChangeArrowheads="1"/>
              </p:cNvSpPr>
              <p:nvPr userDrawn="1"/>
            </p:nvSpPr>
            <p:spPr bwMode="ltGray">
              <a:xfrm rot="-1876771">
                <a:off x="0" y="3363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0" name="Rectangle 114"/>
              <p:cNvSpPr>
                <a:spLocks noChangeArrowheads="1"/>
              </p:cNvSpPr>
              <p:nvPr userDrawn="1"/>
            </p:nvSpPr>
            <p:spPr bwMode="ltGray">
              <a:xfrm rot="3283992">
                <a:off x="511" y="347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1" name="Rectangle 115"/>
              <p:cNvSpPr>
                <a:spLocks noChangeArrowheads="1"/>
              </p:cNvSpPr>
              <p:nvPr userDrawn="1"/>
            </p:nvSpPr>
            <p:spPr bwMode="ltGray">
              <a:xfrm rot="3283992">
                <a:off x="35" y="279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2" name="Rectangle 116"/>
              <p:cNvSpPr>
                <a:spLocks noChangeArrowheads="1"/>
              </p:cNvSpPr>
              <p:nvPr userDrawn="1"/>
            </p:nvSpPr>
            <p:spPr bwMode="ltGray">
              <a:xfrm rot="-1876771">
                <a:off x="700" y="2851"/>
                <a:ext cx="31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3" name="Rectangle 117"/>
              <p:cNvSpPr>
                <a:spLocks noChangeArrowheads="1"/>
              </p:cNvSpPr>
              <p:nvPr userDrawn="1"/>
            </p:nvSpPr>
            <p:spPr bwMode="ltGray">
              <a:xfrm rot="5908516">
                <a:off x="200" y="3915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4" name="Rectangle 118"/>
              <p:cNvSpPr>
                <a:spLocks noChangeArrowheads="1"/>
              </p:cNvSpPr>
              <p:nvPr userDrawn="1"/>
            </p:nvSpPr>
            <p:spPr bwMode="ltGray">
              <a:xfrm rot="6683973">
                <a:off x="45" y="3915"/>
                <a:ext cx="144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5" name="Rectangle 119"/>
              <p:cNvSpPr>
                <a:spLocks noChangeArrowheads="1"/>
              </p:cNvSpPr>
              <p:nvPr userDrawn="1"/>
            </p:nvSpPr>
            <p:spPr bwMode="ltGray">
              <a:xfrm rot="5245609">
                <a:off x="361" y="389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6" name="Rectangle 120"/>
              <p:cNvSpPr>
                <a:spLocks noChangeArrowheads="1"/>
              </p:cNvSpPr>
              <p:nvPr userDrawn="1"/>
            </p:nvSpPr>
            <p:spPr bwMode="ltGray">
              <a:xfrm rot="4500520">
                <a:off x="522" y="3847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7" name="Rectangle 121"/>
              <p:cNvSpPr>
                <a:spLocks noChangeArrowheads="1"/>
              </p:cNvSpPr>
              <p:nvPr userDrawn="1"/>
            </p:nvSpPr>
            <p:spPr bwMode="ltGray">
              <a:xfrm rot="3805227">
                <a:off x="670" y="377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8" name="Rectangle 122"/>
              <p:cNvSpPr>
                <a:spLocks noChangeArrowheads="1"/>
              </p:cNvSpPr>
              <p:nvPr userDrawn="1"/>
            </p:nvSpPr>
            <p:spPr bwMode="ltGray">
              <a:xfrm rot="3060138">
                <a:off x="813" y="368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9" name="Rectangle 123"/>
              <p:cNvSpPr>
                <a:spLocks noChangeArrowheads="1"/>
              </p:cNvSpPr>
              <p:nvPr userDrawn="1"/>
            </p:nvSpPr>
            <p:spPr bwMode="ltGray">
              <a:xfrm rot="2090281">
                <a:off x="938" y="3582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0" name="Rectangle 124"/>
              <p:cNvSpPr>
                <a:spLocks noChangeArrowheads="1"/>
              </p:cNvSpPr>
              <p:nvPr userDrawn="1"/>
            </p:nvSpPr>
            <p:spPr bwMode="ltGray">
              <a:xfrm rot="-7168347">
                <a:off x="-18" y="2506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1" name="Rectangle 125"/>
              <p:cNvSpPr>
                <a:spLocks noChangeArrowheads="1"/>
              </p:cNvSpPr>
              <p:nvPr userDrawn="1"/>
            </p:nvSpPr>
            <p:spPr bwMode="ltGray">
              <a:xfrm rot="-6406501">
                <a:off x="136" y="243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2" name="Rectangle 126"/>
              <p:cNvSpPr>
                <a:spLocks noChangeArrowheads="1"/>
              </p:cNvSpPr>
              <p:nvPr userDrawn="1"/>
            </p:nvSpPr>
            <p:spPr bwMode="ltGray">
              <a:xfrm rot="-4970620">
                <a:off x="447" y="2364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3" name="Rectangle 127"/>
              <p:cNvSpPr>
                <a:spLocks noChangeArrowheads="1"/>
              </p:cNvSpPr>
              <p:nvPr userDrawn="1"/>
            </p:nvSpPr>
            <p:spPr bwMode="ltGray">
              <a:xfrm rot="-4298502">
                <a:off x="597" y="2360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4" name="Rectangle 128"/>
              <p:cNvSpPr>
                <a:spLocks noChangeArrowheads="1"/>
              </p:cNvSpPr>
              <p:nvPr userDrawn="1"/>
            </p:nvSpPr>
            <p:spPr bwMode="ltGray">
              <a:xfrm rot="-3676305">
                <a:off x="739" y="2386"/>
                <a:ext cx="15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5" name="Rectangle 129"/>
              <p:cNvSpPr>
                <a:spLocks noChangeArrowheads="1"/>
              </p:cNvSpPr>
              <p:nvPr userDrawn="1"/>
            </p:nvSpPr>
            <p:spPr bwMode="ltGray">
              <a:xfrm rot="-3188616">
                <a:off x="869" y="24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6" name="Rectangle 130"/>
              <p:cNvSpPr>
                <a:spLocks noChangeArrowheads="1"/>
              </p:cNvSpPr>
              <p:nvPr userDrawn="1"/>
            </p:nvSpPr>
            <p:spPr bwMode="ltGray">
              <a:xfrm rot="-2610246">
                <a:off x="984" y="2497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" name="Rectangle 131"/>
              <p:cNvSpPr>
                <a:spLocks noChangeArrowheads="1"/>
              </p:cNvSpPr>
              <p:nvPr userDrawn="1"/>
            </p:nvSpPr>
            <p:spPr bwMode="ltGray">
              <a:xfrm rot="-2190008">
                <a:off x="1075" y="2585"/>
                <a:ext cx="17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" name="Rectangle 132"/>
              <p:cNvSpPr>
                <a:spLocks noChangeArrowheads="1"/>
              </p:cNvSpPr>
              <p:nvPr userDrawn="1"/>
            </p:nvSpPr>
            <p:spPr bwMode="ltGray">
              <a:xfrm rot="-1728558">
                <a:off x="1147" y="2688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9" name="Rectangle 133"/>
              <p:cNvSpPr>
                <a:spLocks noChangeArrowheads="1"/>
              </p:cNvSpPr>
              <p:nvPr userDrawn="1"/>
            </p:nvSpPr>
            <p:spPr bwMode="ltGray">
              <a:xfrm rot="-1172118">
                <a:off x="1198" y="2805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0" name="Rectangle 134"/>
              <p:cNvSpPr>
                <a:spLocks noChangeArrowheads="1"/>
              </p:cNvSpPr>
              <p:nvPr userDrawn="1"/>
            </p:nvSpPr>
            <p:spPr bwMode="ltGray">
              <a:xfrm rot="-753845">
                <a:off x="1218" y="29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1" name="Rectangle 135"/>
              <p:cNvSpPr>
                <a:spLocks noChangeArrowheads="1"/>
              </p:cNvSpPr>
              <p:nvPr userDrawn="1"/>
            </p:nvSpPr>
            <p:spPr bwMode="ltGray">
              <a:xfrm rot="-287823">
                <a:off x="1213" y="3066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2" name="Rectangle 136"/>
              <p:cNvSpPr>
                <a:spLocks noChangeArrowheads="1"/>
              </p:cNvSpPr>
              <p:nvPr userDrawn="1"/>
            </p:nvSpPr>
            <p:spPr bwMode="ltGray">
              <a:xfrm rot="696741">
                <a:off x="1126" y="3337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3" name="Rectangle 137"/>
              <p:cNvSpPr>
                <a:spLocks noChangeArrowheads="1"/>
              </p:cNvSpPr>
              <p:nvPr userDrawn="1"/>
            </p:nvSpPr>
            <p:spPr bwMode="ltGray">
              <a:xfrm rot="1529990">
                <a:off x="1041" y="3465"/>
                <a:ext cx="14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4" name="Freeform 138"/>
              <p:cNvSpPr>
                <a:spLocks/>
              </p:cNvSpPr>
              <p:nvPr userDrawn="1"/>
            </p:nvSpPr>
            <p:spPr bwMode="ltGray">
              <a:xfrm>
                <a:off x="850" y="3136"/>
                <a:ext cx="204" cy="120"/>
              </a:xfrm>
              <a:custGeom>
                <a:avLst/>
                <a:gdLst>
                  <a:gd name="T0" fmla="*/ 168 w 204"/>
                  <a:gd name="T1" fmla="*/ 120 h 120"/>
                  <a:gd name="T2" fmla="*/ 204 w 204"/>
                  <a:gd name="T3" fmla="*/ 12 h 120"/>
                  <a:gd name="T4" fmla="*/ 42 w 204"/>
                  <a:gd name="T5" fmla="*/ 0 h 120"/>
                  <a:gd name="T6" fmla="*/ 0 w 204"/>
                  <a:gd name="T7" fmla="*/ 108 h 120"/>
                  <a:gd name="T8" fmla="*/ 30 w 204"/>
                  <a:gd name="T9" fmla="*/ 114 h 120"/>
                  <a:gd name="T10" fmla="*/ 60 w 204"/>
                  <a:gd name="T11" fmla="*/ 30 h 120"/>
                  <a:gd name="T12" fmla="*/ 102 w 204"/>
                  <a:gd name="T13" fmla="*/ 36 h 120"/>
                  <a:gd name="T14" fmla="*/ 78 w 204"/>
                  <a:gd name="T15" fmla="*/ 108 h 120"/>
                  <a:gd name="T16" fmla="*/ 102 w 204"/>
                  <a:gd name="T17" fmla="*/ 108 h 120"/>
                  <a:gd name="T18" fmla="*/ 132 w 204"/>
                  <a:gd name="T19" fmla="*/ 36 h 120"/>
                  <a:gd name="T20" fmla="*/ 162 w 204"/>
                  <a:gd name="T21" fmla="*/ 36 h 120"/>
                  <a:gd name="T22" fmla="*/ 138 w 204"/>
                  <a:gd name="T23" fmla="*/ 114 h 120"/>
                  <a:gd name="T24" fmla="*/ 168 w 204"/>
                  <a:gd name="T25" fmla="*/ 120 h 1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04" h="120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5" name="Freeform 139"/>
              <p:cNvSpPr>
                <a:spLocks/>
              </p:cNvSpPr>
              <p:nvPr userDrawn="1"/>
            </p:nvSpPr>
            <p:spPr bwMode="ltGray">
              <a:xfrm>
                <a:off x="19" y="2722"/>
                <a:ext cx="90" cy="78"/>
              </a:xfrm>
              <a:custGeom>
                <a:avLst/>
                <a:gdLst>
                  <a:gd name="T0" fmla="*/ 66 w 90"/>
                  <a:gd name="T1" fmla="*/ 36 h 78"/>
                  <a:gd name="T2" fmla="*/ 66 w 90"/>
                  <a:gd name="T3" fmla="*/ 36 h 78"/>
                  <a:gd name="T4" fmla="*/ 18 w 90"/>
                  <a:gd name="T5" fmla="*/ 24 h 78"/>
                  <a:gd name="T6" fmla="*/ 0 w 90"/>
                  <a:gd name="T7" fmla="*/ 30 h 78"/>
                  <a:gd name="T8" fmla="*/ 36 w 90"/>
                  <a:gd name="T9" fmla="*/ 78 h 78"/>
                  <a:gd name="T10" fmla="*/ 48 w 90"/>
                  <a:gd name="T11" fmla="*/ 72 h 78"/>
                  <a:gd name="T12" fmla="*/ 24 w 90"/>
                  <a:gd name="T13" fmla="*/ 36 h 78"/>
                  <a:gd name="T14" fmla="*/ 24 w 90"/>
                  <a:gd name="T15" fmla="*/ 36 h 78"/>
                  <a:gd name="T16" fmla="*/ 72 w 90"/>
                  <a:gd name="T17" fmla="*/ 54 h 78"/>
                  <a:gd name="T18" fmla="*/ 90 w 90"/>
                  <a:gd name="T19" fmla="*/ 42 h 78"/>
                  <a:gd name="T20" fmla="*/ 54 w 90"/>
                  <a:gd name="T21" fmla="*/ 0 h 78"/>
                  <a:gd name="T22" fmla="*/ 42 w 90"/>
                  <a:gd name="T23" fmla="*/ 6 h 78"/>
                  <a:gd name="T24" fmla="*/ 66 w 90"/>
                  <a:gd name="T25" fmla="*/ 36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78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6" name="Freeform 140"/>
              <p:cNvSpPr>
                <a:spLocks/>
              </p:cNvSpPr>
              <p:nvPr userDrawn="1"/>
            </p:nvSpPr>
            <p:spPr bwMode="ltGray">
              <a:xfrm>
                <a:off x="97" y="2651"/>
                <a:ext cx="101" cy="89"/>
              </a:xfrm>
              <a:custGeom>
                <a:avLst/>
                <a:gdLst>
                  <a:gd name="T0" fmla="*/ 54 w 101"/>
                  <a:gd name="T1" fmla="*/ 89 h 89"/>
                  <a:gd name="T2" fmla="*/ 65 w 101"/>
                  <a:gd name="T3" fmla="*/ 83 h 89"/>
                  <a:gd name="T4" fmla="*/ 48 w 101"/>
                  <a:gd name="T5" fmla="*/ 35 h 89"/>
                  <a:gd name="T6" fmla="*/ 89 w 101"/>
                  <a:gd name="T7" fmla="*/ 65 h 89"/>
                  <a:gd name="T8" fmla="*/ 101 w 101"/>
                  <a:gd name="T9" fmla="*/ 59 h 89"/>
                  <a:gd name="T10" fmla="*/ 83 w 101"/>
                  <a:gd name="T11" fmla="*/ 0 h 89"/>
                  <a:gd name="T12" fmla="*/ 71 w 101"/>
                  <a:gd name="T13" fmla="*/ 12 h 89"/>
                  <a:gd name="T14" fmla="*/ 83 w 101"/>
                  <a:gd name="T15" fmla="*/ 41 h 89"/>
                  <a:gd name="T16" fmla="*/ 48 w 101"/>
                  <a:gd name="T17" fmla="*/ 23 h 89"/>
                  <a:gd name="T18" fmla="*/ 36 w 101"/>
                  <a:gd name="T19" fmla="*/ 29 h 89"/>
                  <a:gd name="T20" fmla="*/ 45 w 101"/>
                  <a:gd name="T21" fmla="*/ 68 h 89"/>
                  <a:gd name="T22" fmla="*/ 18 w 101"/>
                  <a:gd name="T23" fmla="*/ 41 h 89"/>
                  <a:gd name="T24" fmla="*/ 0 w 101"/>
                  <a:gd name="T25" fmla="*/ 53 h 89"/>
                  <a:gd name="T26" fmla="*/ 54 w 101"/>
                  <a:gd name="T27" fmla="*/ 89 h 8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1" h="89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" name="Freeform 141"/>
              <p:cNvSpPr>
                <a:spLocks/>
              </p:cNvSpPr>
              <p:nvPr userDrawn="1"/>
            </p:nvSpPr>
            <p:spPr bwMode="ltGray">
              <a:xfrm>
                <a:off x="677" y="3502"/>
                <a:ext cx="83" cy="78"/>
              </a:xfrm>
              <a:custGeom>
                <a:avLst/>
                <a:gdLst>
                  <a:gd name="T0" fmla="*/ 36 w 83"/>
                  <a:gd name="T1" fmla="*/ 78 h 78"/>
                  <a:gd name="T2" fmla="*/ 83 w 83"/>
                  <a:gd name="T3" fmla="*/ 48 h 78"/>
                  <a:gd name="T4" fmla="*/ 54 w 83"/>
                  <a:gd name="T5" fmla="*/ 0 h 78"/>
                  <a:gd name="T6" fmla="*/ 0 w 83"/>
                  <a:gd name="T7" fmla="*/ 30 h 78"/>
                  <a:gd name="T8" fmla="*/ 6 w 83"/>
                  <a:gd name="T9" fmla="*/ 36 h 78"/>
                  <a:gd name="T10" fmla="*/ 42 w 83"/>
                  <a:gd name="T11" fmla="*/ 18 h 78"/>
                  <a:gd name="T12" fmla="*/ 54 w 83"/>
                  <a:gd name="T13" fmla="*/ 30 h 78"/>
                  <a:gd name="T14" fmla="*/ 24 w 83"/>
                  <a:gd name="T15" fmla="*/ 48 h 78"/>
                  <a:gd name="T16" fmla="*/ 30 w 83"/>
                  <a:gd name="T17" fmla="*/ 54 h 78"/>
                  <a:gd name="T18" fmla="*/ 60 w 83"/>
                  <a:gd name="T19" fmla="*/ 36 h 78"/>
                  <a:gd name="T20" fmla="*/ 66 w 83"/>
                  <a:gd name="T21" fmla="*/ 48 h 78"/>
                  <a:gd name="T22" fmla="*/ 30 w 83"/>
                  <a:gd name="T23" fmla="*/ 66 h 78"/>
                  <a:gd name="T24" fmla="*/ 36 w 83"/>
                  <a:gd name="T25" fmla="*/ 78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78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8" name="Freeform 142"/>
              <p:cNvSpPr>
                <a:spLocks/>
              </p:cNvSpPr>
              <p:nvPr userDrawn="1"/>
            </p:nvSpPr>
            <p:spPr bwMode="ltGray">
              <a:xfrm>
                <a:off x="940" y="2782"/>
                <a:ext cx="90" cy="72"/>
              </a:xfrm>
              <a:custGeom>
                <a:avLst/>
                <a:gdLst>
                  <a:gd name="T0" fmla="*/ 90 w 90"/>
                  <a:gd name="T1" fmla="*/ 30 h 72"/>
                  <a:gd name="T2" fmla="*/ 66 w 90"/>
                  <a:gd name="T3" fmla="*/ 0 h 72"/>
                  <a:gd name="T4" fmla="*/ 0 w 90"/>
                  <a:gd name="T5" fmla="*/ 36 h 72"/>
                  <a:gd name="T6" fmla="*/ 24 w 90"/>
                  <a:gd name="T7" fmla="*/ 72 h 72"/>
                  <a:gd name="T8" fmla="*/ 36 w 90"/>
                  <a:gd name="T9" fmla="*/ 66 h 72"/>
                  <a:gd name="T10" fmla="*/ 18 w 90"/>
                  <a:gd name="T11" fmla="*/ 42 h 72"/>
                  <a:gd name="T12" fmla="*/ 36 w 90"/>
                  <a:gd name="T13" fmla="*/ 30 h 72"/>
                  <a:gd name="T14" fmla="*/ 54 w 90"/>
                  <a:gd name="T15" fmla="*/ 54 h 72"/>
                  <a:gd name="T16" fmla="*/ 60 w 90"/>
                  <a:gd name="T17" fmla="*/ 48 h 72"/>
                  <a:gd name="T18" fmla="*/ 48 w 90"/>
                  <a:gd name="T19" fmla="*/ 24 h 72"/>
                  <a:gd name="T20" fmla="*/ 60 w 90"/>
                  <a:gd name="T21" fmla="*/ 12 h 72"/>
                  <a:gd name="T22" fmla="*/ 78 w 90"/>
                  <a:gd name="T23" fmla="*/ 42 h 72"/>
                  <a:gd name="T24" fmla="*/ 90 w 90"/>
                  <a:gd name="T25" fmla="*/ 30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72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9" name="Freeform 143"/>
              <p:cNvSpPr>
                <a:spLocks/>
              </p:cNvSpPr>
              <p:nvPr userDrawn="1"/>
            </p:nvSpPr>
            <p:spPr bwMode="ltGray">
              <a:xfrm>
                <a:off x="898" y="2716"/>
                <a:ext cx="90" cy="84"/>
              </a:xfrm>
              <a:custGeom>
                <a:avLst/>
                <a:gdLst>
                  <a:gd name="T0" fmla="*/ 42 w 90"/>
                  <a:gd name="T1" fmla="*/ 60 h 84"/>
                  <a:gd name="T2" fmla="*/ 42 w 90"/>
                  <a:gd name="T3" fmla="*/ 60 h 84"/>
                  <a:gd name="T4" fmla="*/ 72 w 90"/>
                  <a:gd name="T5" fmla="*/ 12 h 84"/>
                  <a:gd name="T6" fmla="*/ 66 w 90"/>
                  <a:gd name="T7" fmla="*/ 0 h 84"/>
                  <a:gd name="T8" fmla="*/ 0 w 90"/>
                  <a:gd name="T9" fmla="*/ 42 h 84"/>
                  <a:gd name="T10" fmla="*/ 6 w 90"/>
                  <a:gd name="T11" fmla="*/ 54 h 84"/>
                  <a:gd name="T12" fmla="*/ 54 w 90"/>
                  <a:gd name="T13" fmla="*/ 24 h 84"/>
                  <a:gd name="T14" fmla="*/ 54 w 90"/>
                  <a:gd name="T15" fmla="*/ 24 h 84"/>
                  <a:gd name="T16" fmla="*/ 18 w 90"/>
                  <a:gd name="T17" fmla="*/ 72 h 84"/>
                  <a:gd name="T18" fmla="*/ 24 w 90"/>
                  <a:gd name="T19" fmla="*/ 84 h 84"/>
                  <a:gd name="T20" fmla="*/ 90 w 90"/>
                  <a:gd name="T21" fmla="*/ 42 h 84"/>
                  <a:gd name="T22" fmla="*/ 84 w 90"/>
                  <a:gd name="T23" fmla="*/ 30 h 84"/>
                  <a:gd name="T24" fmla="*/ 42 w 90"/>
                  <a:gd name="T25" fmla="*/ 60 h 8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84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0" name="Freeform 144"/>
              <p:cNvSpPr>
                <a:spLocks/>
              </p:cNvSpPr>
              <p:nvPr userDrawn="1"/>
            </p:nvSpPr>
            <p:spPr bwMode="ltGray">
              <a:xfrm>
                <a:off x="7" y="3837"/>
                <a:ext cx="6" cy="12"/>
              </a:xfrm>
              <a:custGeom>
                <a:avLst/>
                <a:gdLst>
                  <a:gd name="T0" fmla="*/ 6 w 6"/>
                  <a:gd name="T1" fmla="*/ 0 h 12"/>
                  <a:gd name="T2" fmla="*/ 6 w 6"/>
                  <a:gd name="T3" fmla="*/ 0 h 12"/>
                  <a:gd name="T4" fmla="*/ 0 w 6"/>
                  <a:gd name="T5" fmla="*/ 0 h 12"/>
                  <a:gd name="T6" fmla="*/ 0 w 6"/>
                  <a:gd name="T7" fmla="*/ 0 h 12"/>
                  <a:gd name="T8" fmla="*/ 0 w 6"/>
                  <a:gd name="T9" fmla="*/ 12 h 12"/>
                  <a:gd name="T10" fmla="*/ 6 w 6"/>
                  <a:gd name="T11" fmla="*/ 0 h 12"/>
                  <a:gd name="T12" fmla="*/ 6 w 6"/>
                  <a:gd name="T13" fmla="*/ 0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12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1" name="Freeform 145"/>
              <p:cNvSpPr>
                <a:spLocks/>
              </p:cNvSpPr>
              <p:nvPr userDrawn="1"/>
            </p:nvSpPr>
            <p:spPr bwMode="ltGray">
              <a:xfrm>
                <a:off x="7" y="2555"/>
                <a:ext cx="30" cy="48"/>
              </a:xfrm>
              <a:custGeom>
                <a:avLst/>
                <a:gdLst>
                  <a:gd name="T0" fmla="*/ 18 w 30"/>
                  <a:gd name="T1" fmla="*/ 48 h 48"/>
                  <a:gd name="T2" fmla="*/ 18 w 30"/>
                  <a:gd name="T3" fmla="*/ 48 h 48"/>
                  <a:gd name="T4" fmla="*/ 30 w 30"/>
                  <a:gd name="T5" fmla="*/ 42 h 48"/>
                  <a:gd name="T6" fmla="*/ 0 w 30"/>
                  <a:gd name="T7" fmla="*/ 0 h 48"/>
                  <a:gd name="T8" fmla="*/ 0 w 30"/>
                  <a:gd name="T9" fmla="*/ 24 h 48"/>
                  <a:gd name="T10" fmla="*/ 18 w 30"/>
                  <a:gd name="T11" fmla="*/ 48 h 48"/>
                  <a:gd name="T12" fmla="*/ 18 w 30"/>
                  <a:gd name="T13" fmla="*/ 48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48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2" name="Freeform 146"/>
              <p:cNvSpPr>
                <a:spLocks/>
              </p:cNvSpPr>
              <p:nvPr userDrawn="1"/>
            </p:nvSpPr>
            <p:spPr bwMode="ltGray">
              <a:xfrm>
                <a:off x="7" y="3843"/>
                <a:ext cx="36" cy="66"/>
              </a:xfrm>
              <a:custGeom>
                <a:avLst/>
                <a:gdLst>
                  <a:gd name="T0" fmla="*/ 36 w 36"/>
                  <a:gd name="T1" fmla="*/ 0 h 66"/>
                  <a:gd name="T2" fmla="*/ 24 w 36"/>
                  <a:gd name="T3" fmla="*/ 0 h 66"/>
                  <a:gd name="T4" fmla="*/ 24 w 36"/>
                  <a:gd name="T5" fmla="*/ 0 h 66"/>
                  <a:gd name="T6" fmla="*/ 0 w 36"/>
                  <a:gd name="T7" fmla="*/ 36 h 66"/>
                  <a:gd name="T8" fmla="*/ 0 w 36"/>
                  <a:gd name="T9" fmla="*/ 66 h 66"/>
                  <a:gd name="T10" fmla="*/ 36 w 36"/>
                  <a:gd name="T11" fmla="*/ 0 h 66"/>
                  <a:gd name="T12" fmla="*/ 36 w 36"/>
                  <a:gd name="T13" fmla="*/ 0 h 6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6" h="6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3" name="Rectangle 147"/>
              <p:cNvSpPr>
                <a:spLocks noChangeArrowheads="1"/>
              </p:cNvSpPr>
              <p:nvPr userDrawn="1"/>
            </p:nvSpPr>
            <p:spPr bwMode="ltGray">
              <a:xfrm rot="244926">
                <a:off x="1177" y="3201"/>
                <a:ext cx="16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4" name="Rectangle 148"/>
              <p:cNvSpPr>
                <a:spLocks noChangeArrowheads="1"/>
              </p:cNvSpPr>
              <p:nvPr userDrawn="1"/>
            </p:nvSpPr>
            <p:spPr bwMode="ltGray">
              <a:xfrm rot="-5598588">
                <a:off x="290" y="2386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5" name="Freeform 149"/>
              <p:cNvSpPr>
                <a:spLocks/>
              </p:cNvSpPr>
              <p:nvPr userDrawn="1"/>
            </p:nvSpPr>
            <p:spPr bwMode="ltGray">
              <a:xfrm>
                <a:off x="139" y="3573"/>
                <a:ext cx="144" cy="154"/>
              </a:xfrm>
              <a:custGeom>
                <a:avLst/>
                <a:gdLst>
                  <a:gd name="T0" fmla="*/ 0 w 144"/>
                  <a:gd name="T1" fmla="*/ 102 h 154"/>
                  <a:gd name="T2" fmla="*/ 59 w 144"/>
                  <a:gd name="T3" fmla="*/ 154 h 154"/>
                  <a:gd name="T4" fmla="*/ 117 w 144"/>
                  <a:gd name="T5" fmla="*/ 120 h 154"/>
                  <a:gd name="T6" fmla="*/ 62 w 144"/>
                  <a:gd name="T7" fmla="*/ 55 h 154"/>
                  <a:gd name="T8" fmla="*/ 104 w 144"/>
                  <a:gd name="T9" fmla="*/ 34 h 154"/>
                  <a:gd name="T10" fmla="*/ 117 w 144"/>
                  <a:gd name="T11" fmla="*/ 53 h 154"/>
                  <a:gd name="T12" fmla="*/ 141 w 144"/>
                  <a:gd name="T13" fmla="*/ 47 h 154"/>
                  <a:gd name="T14" fmla="*/ 97 w 144"/>
                  <a:gd name="T15" fmla="*/ 2 h 154"/>
                  <a:gd name="T16" fmla="*/ 36 w 144"/>
                  <a:gd name="T17" fmla="*/ 33 h 154"/>
                  <a:gd name="T18" fmla="*/ 90 w 144"/>
                  <a:gd name="T19" fmla="*/ 107 h 154"/>
                  <a:gd name="T20" fmla="*/ 28 w 144"/>
                  <a:gd name="T21" fmla="*/ 101 h 154"/>
                  <a:gd name="T22" fmla="*/ 0 w 144"/>
                  <a:gd name="T23" fmla="*/ 102 h 15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6" name="Freeform 150"/>
              <p:cNvSpPr>
                <a:spLocks/>
              </p:cNvSpPr>
              <p:nvPr userDrawn="1"/>
            </p:nvSpPr>
            <p:spPr bwMode="ltGray">
              <a:xfrm rot="-2857037">
                <a:off x="619" y="3550"/>
                <a:ext cx="68" cy="69"/>
              </a:xfrm>
              <a:custGeom>
                <a:avLst/>
                <a:gdLst>
                  <a:gd name="T0" fmla="*/ 0 w 144"/>
                  <a:gd name="T1" fmla="*/ 21 h 154"/>
                  <a:gd name="T2" fmla="*/ 13 w 144"/>
                  <a:gd name="T3" fmla="*/ 31 h 154"/>
                  <a:gd name="T4" fmla="*/ 26 w 144"/>
                  <a:gd name="T5" fmla="*/ 24 h 154"/>
                  <a:gd name="T6" fmla="*/ 14 w 144"/>
                  <a:gd name="T7" fmla="*/ 11 h 154"/>
                  <a:gd name="T8" fmla="*/ 23 w 144"/>
                  <a:gd name="T9" fmla="*/ 7 h 154"/>
                  <a:gd name="T10" fmla="*/ 26 w 144"/>
                  <a:gd name="T11" fmla="*/ 11 h 154"/>
                  <a:gd name="T12" fmla="*/ 32 w 144"/>
                  <a:gd name="T13" fmla="*/ 9 h 154"/>
                  <a:gd name="T14" fmla="*/ 22 w 144"/>
                  <a:gd name="T15" fmla="*/ 0 h 154"/>
                  <a:gd name="T16" fmla="*/ 8 w 144"/>
                  <a:gd name="T17" fmla="*/ 7 h 154"/>
                  <a:gd name="T18" fmla="*/ 20 w 144"/>
                  <a:gd name="T19" fmla="*/ 22 h 154"/>
                  <a:gd name="T20" fmla="*/ 6 w 144"/>
                  <a:gd name="T21" fmla="*/ 20 h 154"/>
                  <a:gd name="T22" fmla="*/ 0 w 144"/>
                  <a:gd name="T23" fmla="*/ 21 h 15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759" name="Freeform 151"/>
              <p:cNvSpPr>
                <a:spLocks/>
              </p:cNvSpPr>
              <p:nvPr userDrawn="1"/>
            </p:nvSpPr>
            <p:spPr bwMode="ltGray">
              <a:xfrm>
                <a:off x="235" y="2503"/>
                <a:ext cx="348" cy="1272"/>
              </a:xfrm>
              <a:custGeom>
                <a:avLst/>
                <a:gdLst>
                  <a:gd name="T0" fmla="*/ 0 w 348"/>
                  <a:gd name="T1" fmla="*/ 0 h 1272"/>
                  <a:gd name="T2" fmla="*/ 287 w 348"/>
                  <a:gd name="T3" fmla="*/ 582 h 1272"/>
                  <a:gd name="T4" fmla="*/ 348 w 348"/>
                  <a:gd name="T5" fmla="*/ 1272 h 1272"/>
                  <a:gd name="T6" fmla="*/ 54 w 348"/>
                  <a:gd name="T7" fmla="*/ 676 h 1272"/>
                  <a:gd name="T8" fmla="*/ 0 w 348"/>
                  <a:gd name="T9" fmla="*/ 0 h 1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1272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96863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8760" name="Oval 152"/>
              <p:cNvSpPr>
                <a:spLocks noChangeArrowheads="1"/>
              </p:cNvSpPr>
              <p:nvPr userDrawn="1"/>
            </p:nvSpPr>
            <p:spPr bwMode="ltGray">
              <a:xfrm rot="-1684349">
                <a:off x="296" y="3047"/>
                <a:ext cx="221" cy="174"/>
              </a:xfrm>
              <a:prstGeom prst="ellipse">
                <a:avLst/>
              </a:prstGeom>
              <a:gradFill rotWithShape="0">
                <a:gsLst>
                  <a:gs pos="0">
                    <a:schemeClr val="bg2">
                      <a:gamma/>
                      <a:shade val="90980"/>
                      <a:invGamma/>
                    </a:schemeClr>
                  </a:gs>
                  <a:gs pos="50000">
                    <a:schemeClr val="bg2"/>
                  </a:gs>
                  <a:gs pos="100000">
                    <a:schemeClr val="bg2">
                      <a:gamma/>
                      <a:shade val="90980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68761" name="Rectangle 15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8762" name="Rectangle 15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14D79B8-204C-4EE8-8F73-9C4B7B102F08}" type="datetime1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12/23/2020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68763" name="Rectangle 15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68764" name="Rectangle 15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29968D-4A3A-4AC1-9800-5BDB1085ABC6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68765" name="Rectangle 157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800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  <p:sldLayoutId id="2147484106" r:id="rId10"/>
    <p:sldLayoutId id="2147484107" r:id="rId11"/>
    <p:sldLayoutId id="2147484108" r:id="rId12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3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2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95294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1422400"/>
            <a:ext cx="9147175" cy="5435600"/>
            <a:chOff x="0" y="896"/>
            <a:chExt cx="5762" cy="3424"/>
          </a:xfrm>
        </p:grpSpPr>
        <p:grpSp>
          <p:nvGrpSpPr>
            <p:cNvPr id="1032" name="Group 3"/>
            <p:cNvGrpSpPr>
              <a:grpSpLocks/>
            </p:cNvGrpSpPr>
            <p:nvPr userDrawn="1"/>
          </p:nvGrpSpPr>
          <p:grpSpPr bwMode="auto">
            <a:xfrm>
              <a:off x="20" y="896"/>
              <a:ext cx="5742" cy="3424"/>
              <a:chOff x="20" y="896"/>
              <a:chExt cx="5742" cy="3424"/>
            </a:xfrm>
          </p:grpSpPr>
          <p:sp>
            <p:nvSpPr>
              <p:cNvPr id="1169" name="Freeform 4"/>
              <p:cNvSpPr>
                <a:spLocks/>
              </p:cNvSpPr>
              <p:nvPr userDrawn="1"/>
            </p:nvSpPr>
            <p:spPr bwMode="hidden">
              <a:xfrm>
                <a:off x="1399" y="1116"/>
                <a:ext cx="2815" cy="2110"/>
              </a:xfrm>
              <a:custGeom>
                <a:avLst/>
                <a:gdLst>
                  <a:gd name="T0" fmla="*/ 950 w 2815"/>
                  <a:gd name="T1" fmla="*/ 85 h 2110"/>
                  <a:gd name="T2" fmla="*/ 628 w 2815"/>
                  <a:gd name="T3" fmla="*/ 438 h 2110"/>
                  <a:gd name="T4" fmla="*/ 66 w 2815"/>
                  <a:gd name="T5" fmla="*/ 471 h 2110"/>
                  <a:gd name="T6" fmla="*/ 0 w 2815"/>
                  <a:gd name="T7" fmla="*/ 627 h 2110"/>
                  <a:gd name="T8" fmla="*/ 372 w 2815"/>
                  <a:gd name="T9" fmla="*/ 1026 h 2110"/>
                  <a:gd name="T10" fmla="*/ 611 w 2815"/>
                  <a:gd name="T11" fmla="*/ 902 h 2110"/>
                  <a:gd name="T12" fmla="*/ 992 w 2815"/>
                  <a:gd name="T13" fmla="*/ 1085 h 2110"/>
                  <a:gd name="T14" fmla="*/ 1116 w 2815"/>
                  <a:gd name="T15" fmla="*/ 1339 h 2110"/>
                  <a:gd name="T16" fmla="*/ 1083 w 2815"/>
                  <a:gd name="T17" fmla="*/ 1450 h 2110"/>
                  <a:gd name="T18" fmla="*/ 1124 w 2815"/>
                  <a:gd name="T19" fmla="*/ 1659 h 2110"/>
                  <a:gd name="T20" fmla="*/ 1149 w 2815"/>
                  <a:gd name="T21" fmla="*/ 1999 h 2110"/>
                  <a:gd name="T22" fmla="*/ 1463 w 2815"/>
                  <a:gd name="T23" fmla="*/ 2110 h 2110"/>
                  <a:gd name="T24" fmla="*/ 1686 w 2815"/>
                  <a:gd name="T25" fmla="*/ 2025 h 2110"/>
                  <a:gd name="T26" fmla="*/ 1603 w 2815"/>
                  <a:gd name="T27" fmla="*/ 1777 h 2110"/>
                  <a:gd name="T28" fmla="*/ 1991 w 2815"/>
                  <a:gd name="T29" fmla="*/ 1555 h 2110"/>
                  <a:gd name="T30" fmla="*/ 2281 w 2815"/>
                  <a:gd name="T31" fmla="*/ 1542 h 2110"/>
                  <a:gd name="T32" fmla="*/ 2446 w 2815"/>
                  <a:gd name="T33" fmla="*/ 1359 h 2110"/>
                  <a:gd name="T34" fmla="*/ 2361 w 2815"/>
                  <a:gd name="T35" fmla="*/ 1001 h 2110"/>
                  <a:gd name="T36" fmla="*/ 2606 w 2815"/>
                  <a:gd name="T37" fmla="*/ 893 h 2110"/>
                  <a:gd name="T38" fmla="*/ 2815 w 2815"/>
                  <a:gd name="T39" fmla="*/ 454 h 2110"/>
                  <a:gd name="T40" fmla="*/ 2518 w 2815"/>
                  <a:gd name="T41" fmla="*/ 0 h 211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815" h="2110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0" name="Freeform 5"/>
              <p:cNvSpPr>
                <a:spLocks/>
              </p:cNvSpPr>
              <p:nvPr userDrawn="1"/>
            </p:nvSpPr>
            <p:spPr bwMode="hidden">
              <a:xfrm>
                <a:off x="672" y="1116"/>
                <a:ext cx="3966" cy="2366"/>
              </a:xfrm>
              <a:custGeom>
                <a:avLst/>
                <a:gdLst>
                  <a:gd name="T0" fmla="*/ 1423 w 3966"/>
                  <a:gd name="T1" fmla="*/ 65 h 2366"/>
                  <a:gd name="T2" fmla="*/ 1148 w 3966"/>
                  <a:gd name="T3" fmla="*/ 262 h 2366"/>
                  <a:gd name="T4" fmla="*/ 934 w 3966"/>
                  <a:gd name="T5" fmla="*/ 216 h 2366"/>
                  <a:gd name="T6" fmla="*/ 529 w 3966"/>
                  <a:gd name="T7" fmla="*/ 314 h 2366"/>
                  <a:gd name="T8" fmla="*/ 174 w 3966"/>
                  <a:gd name="T9" fmla="*/ 327 h 2366"/>
                  <a:gd name="T10" fmla="*/ 0 w 3966"/>
                  <a:gd name="T11" fmla="*/ 628 h 2366"/>
                  <a:gd name="T12" fmla="*/ 91 w 3966"/>
                  <a:gd name="T13" fmla="*/ 726 h 2366"/>
                  <a:gd name="T14" fmla="*/ 231 w 3966"/>
                  <a:gd name="T15" fmla="*/ 654 h 2366"/>
                  <a:gd name="T16" fmla="*/ 430 w 3966"/>
                  <a:gd name="T17" fmla="*/ 687 h 2366"/>
                  <a:gd name="T18" fmla="*/ 504 w 3966"/>
                  <a:gd name="T19" fmla="*/ 850 h 2366"/>
                  <a:gd name="T20" fmla="*/ 347 w 3966"/>
                  <a:gd name="T21" fmla="*/ 1020 h 2366"/>
                  <a:gd name="T22" fmla="*/ 529 w 3966"/>
                  <a:gd name="T23" fmla="*/ 1144 h 2366"/>
                  <a:gd name="T24" fmla="*/ 727 w 3966"/>
                  <a:gd name="T25" fmla="*/ 1105 h 2366"/>
                  <a:gd name="T26" fmla="*/ 901 w 3966"/>
                  <a:gd name="T27" fmla="*/ 1216 h 2366"/>
                  <a:gd name="T28" fmla="*/ 1256 w 3966"/>
                  <a:gd name="T29" fmla="*/ 1229 h 2366"/>
                  <a:gd name="T30" fmla="*/ 1611 w 3966"/>
                  <a:gd name="T31" fmla="*/ 1425 h 2366"/>
                  <a:gd name="T32" fmla="*/ 1694 w 3966"/>
                  <a:gd name="T33" fmla="*/ 1673 h 2366"/>
                  <a:gd name="T34" fmla="*/ 1619 w 3966"/>
                  <a:gd name="T35" fmla="*/ 2118 h 2366"/>
                  <a:gd name="T36" fmla="*/ 1694 w 3966"/>
                  <a:gd name="T37" fmla="*/ 2268 h 2366"/>
                  <a:gd name="T38" fmla="*/ 2132 w 3966"/>
                  <a:gd name="T39" fmla="*/ 2242 h 2366"/>
                  <a:gd name="T40" fmla="*/ 2289 w 3966"/>
                  <a:gd name="T41" fmla="*/ 2366 h 2366"/>
                  <a:gd name="T42" fmla="*/ 2594 w 3966"/>
                  <a:gd name="T43" fmla="*/ 2046 h 2366"/>
                  <a:gd name="T44" fmla="*/ 2537 w 3966"/>
                  <a:gd name="T45" fmla="*/ 1817 h 2366"/>
                  <a:gd name="T46" fmla="*/ 2818 w 3966"/>
                  <a:gd name="T47" fmla="*/ 1673 h 2366"/>
                  <a:gd name="T48" fmla="*/ 3016 w 3966"/>
                  <a:gd name="T49" fmla="*/ 1719 h 2366"/>
                  <a:gd name="T50" fmla="*/ 3280 w 3966"/>
                  <a:gd name="T51" fmla="*/ 1615 h 2366"/>
                  <a:gd name="T52" fmla="*/ 3405 w 3966"/>
                  <a:gd name="T53" fmla="*/ 1174 h 2366"/>
                  <a:gd name="T54" fmla="*/ 3643 w 3966"/>
                  <a:gd name="T55" fmla="*/ 922 h 2366"/>
                  <a:gd name="T56" fmla="*/ 3966 w 3966"/>
                  <a:gd name="T57" fmla="*/ 896 h 2366"/>
                  <a:gd name="T58" fmla="*/ 3908 w 3966"/>
                  <a:gd name="T59" fmla="*/ 733 h 2366"/>
                  <a:gd name="T60" fmla="*/ 3669 w 3966"/>
                  <a:gd name="T61" fmla="*/ 563 h 2366"/>
                  <a:gd name="T62" fmla="*/ 3817 w 3966"/>
                  <a:gd name="T63" fmla="*/ 210 h 2366"/>
                  <a:gd name="T64" fmla="*/ 3590 w 3966"/>
                  <a:gd name="T65" fmla="*/ 0 h 236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966" h="23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1" name="Freeform 6"/>
              <p:cNvSpPr>
                <a:spLocks/>
              </p:cNvSpPr>
              <p:nvPr userDrawn="1"/>
            </p:nvSpPr>
            <p:spPr bwMode="hidden">
              <a:xfrm>
                <a:off x="20" y="1069"/>
                <a:ext cx="5732" cy="3107"/>
              </a:xfrm>
              <a:custGeom>
                <a:avLst/>
                <a:gdLst>
                  <a:gd name="T0" fmla="*/ 81 w 5732"/>
                  <a:gd name="T1" fmla="*/ 0 h 3107"/>
                  <a:gd name="T2" fmla="*/ 133 w 5732"/>
                  <a:gd name="T3" fmla="*/ 328 h 3107"/>
                  <a:gd name="T4" fmla="*/ 0 w 5732"/>
                  <a:gd name="T5" fmla="*/ 666 h 3107"/>
                  <a:gd name="T6" fmla="*/ 83 w 5732"/>
                  <a:gd name="T7" fmla="*/ 1221 h 3107"/>
                  <a:gd name="T8" fmla="*/ 413 w 5732"/>
                  <a:gd name="T9" fmla="*/ 1515 h 3107"/>
                  <a:gd name="T10" fmla="*/ 881 w 5732"/>
                  <a:gd name="T11" fmla="*/ 1700 h 3107"/>
                  <a:gd name="T12" fmla="*/ 1440 w 5732"/>
                  <a:gd name="T13" fmla="*/ 1651 h 3107"/>
                  <a:gd name="T14" fmla="*/ 1755 w 5732"/>
                  <a:gd name="T15" fmla="*/ 1940 h 3107"/>
                  <a:gd name="T16" fmla="*/ 1653 w 5732"/>
                  <a:gd name="T17" fmla="*/ 2126 h 3107"/>
                  <a:gd name="T18" fmla="*/ 1136 w 5732"/>
                  <a:gd name="T19" fmla="*/ 2142 h 3107"/>
                  <a:gd name="T20" fmla="*/ 911 w 5732"/>
                  <a:gd name="T21" fmla="*/ 2021 h 3107"/>
                  <a:gd name="T22" fmla="*/ 739 w 5732"/>
                  <a:gd name="T23" fmla="*/ 2142 h 3107"/>
                  <a:gd name="T24" fmla="*/ 954 w 5732"/>
                  <a:gd name="T25" fmla="*/ 2524 h 3107"/>
                  <a:gd name="T26" fmla="*/ 973 w 5732"/>
                  <a:gd name="T27" fmla="*/ 2905 h 3107"/>
                  <a:gd name="T28" fmla="*/ 1511 w 5732"/>
                  <a:gd name="T29" fmla="*/ 3107 h 3107"/>
                  <a:gd name="T30" fmla="*/ 1644 w 5732"/>
                  <a:gd name="T31" fmla="*/ 2922 h 3107"/>
                  <a:gd name="T32" fmla="*/ 2077 w 5732"/>
                  <a:gd name="T33" fmla="*/ 2797 h 3107"/>
                  <a:gd name="T34" fmla="*/ 2610 w 5732"/>
                  <a:gd name="T35" fmla="*/ 2962 h 3107"/>
                  <a:gd name="T36" fmla="*/ 3222 w 5732"/>
                  <a:gd name="T37" fmla="*/ 2812 h 3107"/>
                  <a:gd name="T38" fmla="*/ 3443 w 5732"/>
                  <a:gd name="T39" fmla="*/ 2922 h 3107"/>
                  <a:gd name="T40" fmla="*/ 3861 w 5732"/>
                  <a:gd name="T41" fmla="*/ 2648 h 3107"/>
                  <a:gd name="T42" fmla="*/ 4125 w 5732"/>
                  <a:gd name="T43" fmla="*/ 2311 h 3107"/>
                  <a:gd name="T44" fmla="*/ 4369 w 5732"/>
                  <a:gd name="T45" fmla="*/ 2318 h 3107"/>
                  <a:gd name="T46" fmla="*/ 4554 w 5732"/>
                  <a:gd name="T47" fmla="*/ 2445 h 3107"/>
                  <a:gd name="T48" fmla="*/ 5015 w 5732"/>
                  <a:gd name="T49" fmla="*/ 2142 h 3107"/>
                  <a:gd name="T50" fmla="*/ 5404 w 5732"/>
                  <a:gd name="T51" fmla="*/ 2185 h 3107"/>
                  <a:gd name="T52" fmla="*/ 5732 w 5732"/>
                  <a:gd name="T53" fmla="*/ 2069 h 310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5732" h="3107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2" name="Freeform 7"/>
              <p:cNvSpPr>
                <a:spLocks/>
              </p:cNvSpPr>
              <p:nvPr userDrawn="1"/>
            </p:nvSpPr>
            <p:spPr bwMode="hidden">
              <a:xfrm>
                <a:off x="242" y="1145"/>
                <a:ext cx="5512" cy="2760"/>
              </a:xfrm>
              <a:custGeom>
                <a:avLst/>
                <a:gdLst>
                  <a:gd name="T0" fmla="*/ 240 w 5512"/>
                  <a:gd name="T1" fmla="*/ 0 h 2760"/>
                  <a:gd name="T2" fmla="*/ 0 w 5512"/>
                  <a:gd name="T3" fmla="*/ 336 h 2760"/>
                  <a:gd name="T4" fmla="*/ 82 w 5512"/>
                  <a:gd name="T5" fmla="*/ 821 h 2760"/>
                  <a:gd name="T6" fmla="*/ 243 w 5512"/>
                  <a:gd name="T7" fmla="*/ 873 h 2760"/>
                  <a:gd name="T8" fmla="*/ 473 w 5512"/>
                  <a:gd name="T9" fmla="*/ 1087 h 2760"/>
                  <a:gd name="T10" fmla="*/ 557 w 5512"/>
                  <a:gd name="T11" fmla="*/ 1441 h 2760"/>
                  <a:gd name="T12" fmla="*/ 839 w 5512"/>
                  <a:gd name="T13" fmla="*/ 1499 h 2760"/>
                  <a:gd name="T14" fmla="*/ 1258 w 5512"/>
                  <a:gd name="T15" fmla="*/ 1349 h 2760"/>
                  <a:gd name="T16" fmla="*/ 1307 w 5512"/>
                  <a:gd name="T17" fmla="*/ 1493 h 2760"/>
                  <a:gd name="T18" fmla="*/ 1621 w 5512"/>
                  <a:gd name="T19" fmla="*/ 1513 h 2760"/>
                  <a:gd name="T20" fmla="*/ 1862 w 5512"/>
                  <a:gd name="T21" fmla="*/ 1865 h 2760"/>
                  <a:gd name="T22" fmla="*/ 1668 w 5512"/>
                  <a:gd name="T23" fmla="*/ 2166 h 2760"/>
                  <a:gd name="T24" fmla="*/ 1308 w 5512"/>
                  <a:gd name="T25" fmla="*/ 2217 h 2760"/>
                  <a:gd name="T26" fmla="*/ 992 w 5512"/>
                  <a:gd name="T27" fmla="*/ 2172 h 2760"/>
                  <a:gd name="T28" fmla="*/ 903 w 5512"/>
                  <a:gd name="T29" fmla="*/ 2244 h 2760"/>
                  <a:gd name="T30" fmla="*/ 1008 w 5512"/>
                  <a:gd name="T31" fmla="*/ 2415 h 2760"/>
                  <a:gd name="T32" fmla="*/ 992 w 5512"/>
                  <a:gd name="T33" fmla="*/ 2538 h 2760"/>
                  <a:gd name="T34" fmla="*/ 1137 w 5512"/>
                  <a:gd name="T35" fmla="*/ 2760 h 2760"/>
                  <a:gd name="T36" fmla="*/ 1661 w 5512"/>
                  <a:gd name="T37" fmla="*/ 2623 h 2760"/>
                  <a:gd name="T38" fmla="*/ 1725 w 5512"/>
                  <a:gd name="T39" fmla="*/ 2492 h 2760"/>
                  <a:gd name="T40" fmla="*/ 1895 w 5512"/>
                  <a:gd name="T41" fmla="*/ 2551 h 2760"/>
                  <a:gd name="T42" fmla="*/ 2338 w 5512"/>
                  <a:gd name="T43" fmla="*/ 2448 h 2760"/>
                  <a:gd name="T44" fmla="*/ 2443 w 5512"/>
                  <a:gd name="T45" fmla="*/ 2714 h 2760"/>
                  <a:gd name="T46" fmla="*/ 2870 w 5512"/>
                  <a:gd name="T47" fmla="*/ 2541 h 2760"/>
                  <a:gd name="T48" fmla="*/ 3264 w 5512"/>
                  <a:gd name="T49" fmla="*/ 2591 h 2760"/>
                  <a:gd name="T50" fmla="*/ 3522 w 5512"/>
                  <a:gd name="T51" fmla="*/ 2427 h 2760"/>
                  <a:gd name="T52" fmla="*/ 3594 w 5512"/>
                  <a:gd name="T53" fmla="*/ 2081 h 2760"/>
                  <a:gd name="T54" fmla="*/ 4013 w 5512"/>
                  <a:gd name="T55" fmla="*/ 2087 h 2760"/>
                  <a:gd name="T56" fmla="*/ 4070 w 5512"/>
                  <a:gd name="T57" fmla="*/ 1924 h 2760"/>
                  <a:gd name="T58" fmla="*/ 4239 w 5512"/>
                  <a:gd name="T59" fmla="*/ 1931 h 2760"/>
                  <a:gd name="T60" fmla="*/ 4465 w 5512"/>
                  <a:gd name="T61" fmla="*/ 2094 h 2760"/>
                  <a:gd name="T62" fmla="*/ 4836 w 5512"/>
                  <a:gd name="T63" fmla="*/ 1814 h 2760"/>
                  <a:gd name="T64" fmla="*/ 5225 w 5512"/>
                  <a:gd name="T65" fmla="*/ 1785 h 2760"/>
                  <a:gd name="T66" fmla="*/ 5367 w 5512"/>
                  <a:gd name="T67" fmla="*/ 1571 h 2760"/>
                  <a:gd name="T68" fmla="*/ 5512 w 5512"/>
                  <a:gd name="T69" fmla="*/ 1585 h 276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512" h="2760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3" name="Freeform 8"/>
              <p:cNvSpPr>
                <a:spLocks/>
              </p:cNvSpPr>
              <p:nvPr userDrawn="1"/>
            </p:nvSpPr>
            <p:spPr bwMode="hidden">
              <a:xfrm>
                <a:off x="4840" y="984"/>
                <a:ext cx="790" cy="1189"/>
              </a:xfrm>
              <a:custGeom>
                <a:avLst/>
                <a:gdLst>
                  <a:gd name="T0" fmla="*/ 139 w 790"/>
                  <a:gd name="T1" fmla="*/ 0 h 1189"/>
                  <a:gd name="T2" fmla="*/ 210 w 790"/>
                  <a:gd name="T3" fmla="*/ 233 h 1189"/>
                  <a:gd name="T4" fmla="*/ 159 w 790"/>
                  <a:gd name="T5" fmla="*/ 643 h 1189"/>
                  <a:gd name="T6" fmla="*/ 454 w 790"/>
                  <a:gd name="T7" fmla="*/ 771 h 1189"/>
                  <a:gd name="T8" fmla="*/ 605 w 790"/>
                  <a:gd name="T9" fmla="*/ 1046 h 1189"/>
                  <a:gd name="T10" fmla="*/ 790 w 790"/>
                  <a:gd name="T11" fmla="*/ 1189 h 1189"/>
                  <a:gd name="T12" fmla="*/ 540 w 790"/>
                  <a:gd name="T13" fmla="*/ 1111 h 1189"/>
                  <a:gd name="T14" fmla="*/ 363 w 790"/>
                  <a:gd name="T15" fmla="*/ 883 h 1189"/>
                  <a:gd name="T16" fmla="*/ 139 w 790"/>
                  <a:gd name="T17" fmla="*/ 852 h 1189"/>
                  <a:gd name="T18" fmla="*/ 0 w 790"/>
                  <a:gd name="T19" fmla="*/ 499 h 1189"/>
                  <a:gd name="T20" fmla="*/ 48 w 790"/>
                  <a:gd name="T21" fmla="*/ 209 h 118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90" h="1189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4" name="Freeform 9"/>
              <p:cNvSpPr>
                <a:spLocks/>
              </p:cNvSpPr>
              <p:nvPr userDrawn="1"/>
            </p:nvSpPr>
            <p:spPr bwMode="hidden">
              <a:xfrm>
                <a:off x="5173" y="896"/>
                <a:ext cx="579" cy="1117"/>
              </a:xfrm>
              <a:custGeom>
                <a:avLst/>
                <a:gdLst>
                  <a:gd name="T0" fmla="*/ 0 w 579"/>
                  <a:gd name="T1" fmla="*/ 0 h 1117"/>
                  <a:gd name="T2" fmla="*/ 128 w 579"/>
                  <a:gd name="T3" fmla="*/ 328 h 1117"/>
                  <a:gd name="T4" fmla="*/ 9 w 579"/>
                  <a:gd name="T5" fmla="*/ 659 h 1117"/>
                  <a:gd name="T6" fmla="*/ 40 w 579"/>
                  <a:gd name="T7" fmla="*/ 763 h 1117"/>
                  <a:gd name="T8" fmla="*/ 234 w 579"/>
                  <a:gd name="T9" fmla="*/ 739 h 1117"/>
                  <a:gd name="T10" fmla="*/ 344 w 579"/>
                  <a:gd name="T11" fmla="*/ 1055 h 1117"/>
                  <a:gd name="T12" fmla="*/ 579 w 579"/>
                  <a:gd name="T13" fmla="*/ 1117 h 111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79" h="1117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5" name="Freeform 10"/>
              <p:cNvSpPr>
                <a:spLocks/>
              </p:cNvSpPr>
              <p:nvPr userDrawn="1"/>
            </p:nvSpPr>
            <p:spPr bwMode="hidden">
              <a:xfrm>
                <a:off x="3291" y="968"/>
                <a:ext cx="2471" cy="2396"/>
              </a:xfrm>
              <a:custGeom>
                <a:avLst/>
                <a:gdLst>
                  <a:gd name="T0" fmla="*/ 1118 w 2471"/>
                  <a:gd name="T1" fmla="*/ 0 h 2396"/>
                  <a:gd name="T2" fmla="*/ 1179 w 2471"/>
                  <a:gd name="T3" fmla="*/ 225 h 2396"/>
                  <a:gd name="T4" fmla="*/ 1393 w 2471"/>
                  <a:gd name="T5" fmla="*/ 339 h 2396"/>
                  <a:gd name="T6" fmla="*/ 1404 w 2471"/>
                  <a:gd name="T7" fmla="*/ 548 h 2396"/>
                  <a:gd name="T8" fmla="*/ 1342 w 2471"/>
                  <a:gd name="T9" fmla="*/ 732 h 2396"/>
                  <a:gd name="T10" fmla="*/ 1434 w 2471"/>
                  <a:gd name="T11" fmla="*/ 925 h 2396"/>
                  <a:gd name="T12" fmla="*/ 1455 w 2471"/>
                  <a:gd name="T13" fmla="*/ 1109 h 2396"/>
                  <a:gd name="T14" fmla="*/ 1311 w 2471"/>
                  <a:gd name="T15" fmla="*/ 1142 h 2396"/>
                  <a:gd name="T16" fmla="*/ 926 w 2471"/>
                  <a:gd name="T17" fmla="*/ 1384 h 2396"/>
                  <a:gd name="T18" fmla="*/ 975 w 2471"/>
                  <a:gd name="T19" fmla="*/ 1456 h 2396"/>
                  <a:gd name="T20" fmla="*/ 956 w 2471"/>
                  <a:gd name="T21" fmla="*/ 1624 h 2396"/>
                  <a:gd name="T22" fmla="*/ 782 w 2471"/>
                  <a:gd name="T23" fmla="*/ 1817 h 2396"/>
                  <a:gd name="T24" fmla="*/ 539 w 2471"/>
                  <a:gd name="T25" fmla="*/ 1978 h 2396"/>
                  <a:gd name="T26" fmla="*/ 152 w 2471"/>
                  <a:gd name="T27" fmla="*/ 2026 h 2396"/>
                  <a:gd name="T28" fmla="*/ 19 w 2471"/>
                  <a:gd name="T29" fmla="*/ 2251 h 2396"/>
                  <a:gd name="T30" fmla="*/ 0 w 2471"/>
                  <a:gd name="T31" fmla="*/ 2396 h 2396"/>
                  <a:gd name="T32" fmla="*/ 213 w 2471"/>
                  <a:gd name="T33" fmla="*/ 2179 h 2396"/>
                  <a:gd name="T34" fmla="*/ 629 w 2471"/>
                  <a:gd name="T35" fmla="*/ 2090 h 2396"/>
                  <a:gd name="T36" fmla="*/ 894 w 2471"/>
                  <a:gd name="T37" fmla="*/ 1906 h 2396"/>
                  <a:gd name="T38" fmla="*/ 1230 w 2471"/>
                  <a:gd name="T39" fmla="*/ 1986 h 2396"/>
                  <a:gd name="T40" fmla="*/ 1668 w 2471"/>
                  <a:gd name="T41" fmla="*/ 1906 h 2396"/>
                  <a:gd name="T42" fmla="*/ 1983 w 2471"/>
                  <a:gd name="T43" fmla="*/ 1745 h 2396"/>
                  <a:gd name="T44" fmla="*/ 2014 w 2471"/>
                  <a:gd name="T45" fmla="*/ 1600 h 2396"/>
                  <a:gd name="T46" fmla="*/ 2237 w 2471"/>
                  <a:gd name="T47" fmla="*/ 1496 h 2396"/>
                  <a:gd name="T48" fmla="*/ 2359 w 2471"/>
                  <a:gd name="T49" fmla="*/ 1552 h 2396"/>
                  <a:gd name="T50" fmla="*/ 2471 w 2471"/>
                  <a:gd name="T51" fmla="*/ 1479 h 239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71" h="2396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6" name="Freeform 11"/>
              <p:cNvSpPr>
                <a:spLocks/>
              </p:cNvSpPr>
              <p:nvPr userDrawn="1"/>
            </p:nvSpPr>
            <p:spPr bwMode="hidden">
              <a:xfrm>
                <a:off x="2366" y="1067"/>
                <a:ext cx="1399" cy="1349"/>
              </a:xfrm>
              <a:custGeom>
                <a:avLst/>
                <a:gdLst>
                  <a:gd name="T0" fmla="*/ 620 w 1399"/>
                  <a:gd name="T1" fmla="*/ 155 h 1349"/>
                  <a:gd name="T2" fmla="*/ 421 w 1399"/>
                  <a:gd name="T3" fmla="*/ 155 h 1349"/>
                  <a:gd name="T4" fmla="*/ 205 w 1399"/>
                  <a:gd name="T5" fmla="*/ 507 h 1349"/>
                  <a:gd name="T6" fmla="*/ 0 w 1399"/>
                  <a:gd name="T7" fmla="*/ 673 h 1349"/>
                  <a:gd name="T8" fmla="*/ 487 w 1399"/>
                  <a:gd name="T9" fmla="*/ 783 h 1349"/>
                  <a:gd name="T10" fmla="*/ 425 w 1399"/>
                  <a:gd name="T11" fmla="*/ 1009 h 1349"/>
                  <a:gd name="T12" fmla="*/ 617 w 1399"/>
                  <a:gd name="T13" fmla="*/ 1086 h 1349"/>
                  <a:gd name="T14" fmla="*/ 498 w 1399"/>
                  <a:gd name="T15" fmla="*/ 1349 h 1349"/>
                  <a:gd name="T16" fmla="*/ 961 w 1399"/>
                  <a:gd name="T17" fmla="*/ 1035 h 1349"/>
                  <a:gd name="T18" fmla="*/ 926 w 1399"/>
                  <a:gd name="T19" fmla="*/ 776 h 1349"/>
                  <a:gd name="T20" fmla="*/ 1181 w 1399"/>
                  <a:gd name="T21" fmla="*/ 749 h 1349"/>
                  <a:gd name="T22" fmla="*/ 1399 w 1399"/>
                  <a:gd name="T23" fmla="*/ 601 h 1349"/>
                  <a:gd name="T24" fmla="*/ 1315 w 1399"/>
                  <a:gd name="T25" fmla="*/ 416 h 1349"/>
                  <a:gd name="T26" fmla="*/ 1341 w 1399"/>
                  <a:gd name="T27" fmla="*/ 196 h 1349"/>
                  <a:gd name="T28" fmla="*/ 1171 w 1399"/>
                  <a:gd name="T29" fmla="*/ 164 h 1349"/>
                  <a:gd name="T30" fmla="*/ 928 w 1399"/>
                  <a:gd name="T31" fmla="*/ 0 h 1349"/>
                  <a:gd name="T32" fmla="*/ 620 w 1399"/>
                  <a:gd name="T33" fmla="*/ 155 h 134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399" h="134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7" name="Freeform 12"/>
              <p:cNvSpPr>
                <a:spLocks/>
              </p:cNvSpPr>
              <p:nvPr userDrawn="1"/>
            </p:nvSpPr>
            <p:spPr bwMode="hidden">
              <a:xfrm>
                <a:off x="4275" y="2031"/>
                <a:ext cx="1256" cy="810"/>
              </a:xfrm>
              <a:custGeom>
                <a:avLst/>
                <a:gdLst>
                  <a:gd name="T0" fmla="*/ 719 w 1256"/>
                  <a:gd name="T1" fmla="*/ 183 h 810"/>
                  <a:gd name="T2" fmla="*/ 760 w 1256"/>
                  <a:gd name="T3" fmla="*/ 33 h 810"/>
                  <a:gd name="T4" fmla="*/ 884 w 1256"/>
                  <a:gd name="T5" fmla="*/ 0 h 810"/>
                  <a:gd name="T6" fmla="*/ 983 w 1256"/>
                  <a:gd name="T7" fmla="*/ 78 h 810"/>
                  <a:gd name="T8" fmla="*/ 1082 w 1256"/>
                  <a:gd name="T9" fmla="*/ 248 h 810"/>
                  <a:gd name="T10" fmla="*/ 1256 w 1256"/>
                  <a:gd name="T11" fmla="*/ 229 h 810"/>
                  <a:gd name="T12" fmla="*/ 1248 w 1256"/>
                  <a:gd name="T13" fmla="*/ 359 h 810"/>
                  <a:gd name="T14" fmla="*/ 1016 w 1256"/>
                  <a:gd name="T15" fmla="*/ 431 h 810"/>
                  <a:gd name="T16" fmla="*/ 879 w 1256"/>
                  <a:gd name="T17" fmla="*/ 417 h 810"/>
                  <a:gd name="T18" fmla="*/ 719 w 1256"/>
                  <a:gd name="T19" fmla="*/ 481 h 810"/>
                  <a:gd name="T20" fmla="*/ 591 w 1256"/>
                  <a:gd name="T21" fmla="*/ 633 h 810"/>
                  <a:gd name="T22" fmla="*/ 423 w 1256"/>
                  <a:gd name="T23" fmla="*/ 537 h 810"/>
                  <a:gd name="T24" fmla="*/ 256 w 1256"/>
                  <a:gd name="T25" fmla="*/ 810 h 810"/>
                  <a:gd name="T26" fmla="*/ 66 w 1256"/>
                  <a:gd name="T27" fmla="*/ 764 h 810"/>
                  <a:gd name="T28" fmla="*/ 0 w 1256"/>
                  <a:gd name="T29" fmla="*/ 601 h 810"/>
                  <a:gd name="T30" fmla="*/ 157 w 1256"/>
                  <a:gd name="T31" fmla="*/ 483 h 810"/>
                  <a:gd name="T32" fmla="*/ 248 w 1256"/>
                  <a:gd name="T33" fmla="*/ 281 h 810"/>
                  <a:gd name="T34" fmla="*/ 438 w 1256"/>
                  <a:gd name="T35" fmla="*/ 150 h 810"/>
                  <a:gd name="T36" fmla="*/ 719 w 1256"/>
                  <a:gd name="T37" fmla="*/ 189 h 81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256" h="810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8" name="Freeform 13"/>
              <p:cNvSpPr>
                <a:spLocks/>
              </p:cNvSpPr>
              <p:nvPr userDrawn="1"/>
            </p:nvSpPr>
            <p:spPr bwMode="hidden">
              <a:xfrm>
                <a:off x="2914" y="3476"/>
                <a:ext cx="2848" cy="788"/>
              </a:xfrm>
              <a:custGeom>
                <a:avLst/>
                <a:gdLst>
                  <a:gd name="T0" fmla="*/ 2838 w 2848"/>
                  <a:gd name="T1" fmla="*/ 16 h 788"/>
                  <a:gd name="T2" fmla="*/ 2493 w 2848"/>
                  <a:gd name="T3" fmla="*/ 0 h 788"/>
                  <a:gd name="T4" fmla="*/ 2278 w 2848"/>
                  <a:gd name="T5" fmla="*/ 81 h 788"/>
                  <a:gd name="T6" fmla="*/ 1936 w 2848"/>
                  <a:gd name="T7" fmla="*/ 44 h 788"/>
                  <a:gd name="T8" fmla="*/ 1739 w 2848"/>
                  <a:gd name="T9" fmla="*/ 354 h 788"/>
                  <a:gd name="T10" fmla="*/ 1600 w 2848"/>
                  <a:gd name="T11" fmla="*/ 212 h 788"/>
                  <a:gd name="T12" fmla="*/ 1352 w 2848"/>
                  <a:gd name="T13" fmla="*/ 308 h 788"/>
                  <a:gd name="T14" fmla="*/ 1445 w 2848"/>
                  <a:gd name="T15" fmla="*/ 515 h 788"/>
                  <a:gd name="T16" fmla="*/ 1072 w 2848"/>
                  <a:gd name="T17" fmla="*/ 412 h 788"/>
                  <a:gd name="T18" fmla="*/ 888 w 2848"/>
                  <a:gd name="T19" fmla="*/ 540 h 788"/>
                  <a:gd name="T20" fmla="*/ 0 w 2848"/>
                  <a:gd name="T21" fmla="*/ 660 h 788"/>
                  <a:gd name="T22" fmla="*/ 288 w 2848"/>
                  <a:gd name="T23" fmla="*/ 788 h 788"/>
                  <a:gd name="T24" fmla="*/ 1040 w 2848"/>
                  <a:gd name="T25" fmla="*/ 676 h 788"/>
                  <a:gd name="T26" fmla="*/ 1272 w 2848"/>
                  <a:gd name="T27" fmla="*/ 748 h 788"/>
                  <a:gd name="T28" fmla="*/ 2096 w 2848"/>
                  <a:gd name="T29" fmla="*/ 691 h 788"/>
                  <a:gd name="T30" fmla="*/ 2320 w 2848"/>
                  <a:gd name="T31" fmla="*/ 748 h 788"/>
                  <a:gd name="T32" fmla="*/ 2456 w 2848"/>
                  <a:gd name="T33" fmla="*/ 596 h 788"/>
                  <a:gd name="T34" fmla="*/ 2712 w 2848"/>
                  <a:gd name="T35" fmla="*/ 716 h 788"/>
                  <a:gd name="T36" fmla="*/ 2716 w 2848"/>
                  <a:gd name="T37" fmla="*/ 339 h 788"/>
                  <a:gd name="T38" fmla="*/ 2848 w 2848"/>
                  <a:gd name="T39" fmla="*/ 258 h 78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848" h="78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9" name="Freeform 14"/>
              <p:cNvSpPr>
                <a:spLocks/>
              </p:cNvSpPr>
              <p:nvPr userDrawn="1"/>
            </p:nvSpPr>
            <p:spPr bwMode="hidden">
              <a:xfrm>
                <a:off x="5443" y="922"/>
                <a:ext cx="319" cy="854"/>
              </a:xfrm>
              <a:custGeom>
                <a:avLst/>
                <a:gdLst>
                  <a:gd name="T0" fmla="*/ 0 w 319"/>
                  <a:gd name="T1" fmla="*/ 0 h 854"/>
                  <a:gd name="T2" fmla="*/ 106 w 319"/>
                  <a:gd name="T3" fmla="*/ 313 h 854"/>
                  <a:gd name="T4" fmla="*/ 106 w 319"/>
                  <a:gd name="T5" fmla="*/ 634 h 854"/>
                  <a:gd name="T6" fmla="*/ 268 w 319"/>
                  <a:gd name="T7" fmla="*/ 854 h 854"/>
                  <a:gd name="T8" fmla="*/ 278 w 319"/>
                  <a:gd name="T9" fmla="*/ 577 h 854"/>
                  <a:gd name="T10" fmla="*/ 238 w 319"/>
                  <a:gd name="T11" fmla="*/ 400 h 854"/>
                  <a:gd name="T12" fmla="*/ 319 w 319"/>
                  <a:gd name="T13" fmla="*/ 240 h 85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9" h="854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0" name="Freeform 15"/>
              <p:cNvSpPr>
                <a:spLocks/>
              </p:cNvSpPr>
              <p:nvPr userDrawn="1"/>
            </p:nvSpPr>
            <p:spPr bwMode="hidden">
              <a:xfrm>
                <a:off x="4954" y="3568"/>
                <a:ext cx="646" cy="392"/>
              </a:xfrm>
              <a:custGeom>
                <a:avLst/>
                <a:gdLst>
                  <a:gd name="T0" fmla="*/ 504 w 646"/>
                  <a:gd name="T1" fmla="*/ 0 h 392"/>
                  <a:gd name="T2" fmla="*/ 320 w 646"/>
                  <a:gd name="T3" fmla="*/ 61 h 392"/>
                  <a:gd name="T4" fmla="*/ 238 w 646"/>
                  <a:gd name="T5" fmla="*/ 109 h 392"/>
                  <a:gd name="T6" fmla="*/ 144 w 646"/>
                  <a:gd name="T7" fmla="*/ 216 h 392"/>
                  <a:gd name="T8" fmla="*/ 0 w 646"/>
                  <a:gd name="T9" fmla="*/ 392 h 392"/>
                  <a:gd name="T10" fmla="*/ 360 w 646"/>
                  <a:gd name="T11" fmla="*/ 263 h 392"/>
                  <a:gd name="T12" fmla="*/ 432 w 646"/>
                  <a:gd name="T13" fmla="*/ 182 h 392"/>
                  <a:gd name="T14" fmla="*/ 646 w 646"/>
                  <a:gd name="T15" fmla="*/ 142 h 392"/>
                  <a:gd name="T16" fmla="*/ 504 w 646"/>
                  <a:gd name="T17" fmla="*/ 0 h 39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46" h="392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1" name="Freeform 16"/>
              <p:cNvSpPr>
                <a:spLocks/>
              </p:cNvSpPr>
              <p:nvPr userDrawn="1"/>
            </p:nvSpPr>
            <p:spPr bwMode="hidden">
              <a:xfrm>
                <a:off x="50" y="2400"/>
                <a:ext cx="2736" cy="1920"/>
              </a:xfrm>
              <a:custGeom>
                <a:avLst/>
                <a:gdLst>
                  <a:gd name="T0" fmla="*/ 0 w 2736"/>
                  <a:gd name="T1" fmla="*/ 0 h 1920"/>
                  <a:gd name="T2" fmla="*/ 96 w 2736"/>
                  <a:gd name="T3" fmla="*/ 336 h 1920"/>
                  <a:gd name="T4" fmla="*/ 384 w 2736"/>
                  <a:gd name="T5" fmla="*/ 384 h 1920"/>
                  <a:gd name="T6" fmla="*/ 576 w 2736"/>
                  <a:gd name="T7" fmla="*/ 720 h 1920"/>
                  <a:gd name="T8" fmla="*/ 528 w 2736"/>
                  <a:gd name="T9" fmla="*/ 960 h 1920"/>
                  <a:gd name="T10" fmla="*/ 672 w 2736"/>
                  <a:gd name="T11" fmla="*/ 1104 h 1920"/>
                  <a:gd name="T12" fmla="*/ 576 w 2736"/>
                  <a:gd name="T13" fmla="*/ 1392 h 1920"/>
                  <a:gd name="T14" fmla="*/ 624 w 2736"/>
                  <a:gd name="T15" fmla="*/ 1632 h 1920"/>
                  <a:gd name="T16" fmla="*/ 1488 w 2736"/>
                  <a:gd name="T17" fmla="*/ 1872 h 1920"/>
                  <a:gd name="T18" fmla="*/ 1680 w 2736"/>
                  <a:gd name="T19" fmla="*/ 1728 h 1920"/>
                  <a:gd name="T20" fmla="*/ 2208 w 2736"/>
                  <a:gd name="T21" fmla="*/ 1728 h 1920"/>
                  <a:gd name="T22" fmla="*/ 2304 w 2736"/>
                  <a:gd name="T23" fmla="*/ 1632 h 1920"/>
                  <a:gd name="T24" fmla="*/ 2736 w 2736"/>
                  <a:gd name="T25" fmla="*/ 1872 h 1920"/>
                  <a:gd name="T26" fmla="*/ 2640 w 2736"/>
                  <a:gd name="T27" fmla="*/ 1920 h 1920"/>
                  <a:gd name="T28" fmla="*/ 2304 w 2736"/>
                  <a:gd name="T29" fmla="*/ 1824 h 1920"/>
                  <a:gd name="T30" fmla="*/ 2160 w 2736"/>
                  <a:gd name="T31" fmla="*/ 1872 h 1920"/>
                  <a:gd name="T32" fmla="*/ 1632 w 2736"/>
                  <a:gd name="T33" fmla="*/ 1920 h 1920"/>
                  <a:gd name="T34" fmla="*/ 1440 w 2736"/>
                  <a:gd name="T35" fmla="*/ 1920 h 1920"/>
                  <a:gd name="T36" fmla="*/ 480 w 2736"/>
                  <a:gd name="T37" fmla="*/ 1824 h 1920"/>
                  <a:gd name="T38" fmla="*/ 192 w 2736"/>
                  <a:gd name="T39" fmla="*/ 1872 h 1920"/>
                  <a:gd name="T40" fmla="*/ 96 w 2736"/>
                  <a:gd name="T41" fmla="*/ 1680 h 1920"/>
                  <a:gd name="T42" fmla="*/ 288 w 2736"/>
                  <a:gd name="T43" fmla="*/ 1440 h 1920"/>
                  <a:gd name="T44" fmla="*/ 336 w 2736"/>
                  <a:gd name="T45" fmla="*/ 1104 h 1920"/>
                  <a:gd name="T46" fmla="*/ 144 w 2736"/>
                  <a:gd name="T47" fmla="*/ 864 h 1920"/>
                  <a:gd name="T48" fmla="*/ 240 w 2736"/>
                  <a:gd name="T49" fmla="*/ 624 h 1920"/>
                  <a:gd name="T50" fmla="*/ 48 w 2736"/>
                  <a:gd name="T51" fmla="*/ 528 h 1920"/>
                  <a:gd name="T52" fmla="*/ 0 w 2736"/>
                  <a:gd name="T53" fmla="*/ 0 h 192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736" h="1920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0">
                      <a:gsLst>
                        <a:gs pos="0">
                          <a:schemeClr val="bg2"/>
                        </a:gs>
                        <a:gs pos="100000">
                          <a:schemeClr val="bg1"/>
                        </a:gs>
                      </a:gsLst>
                      <a:lin ang="18900000" scaled="1"/>
                    </a:gra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033" name="Group 17"/>
            <p:cNvGrpSpPr>
              <a:grpSpLocks/>
            </p:cNvGrpSpPr>
            <p:nvPr userDrawn="1"/>
          </p:nvGrpSpPr>
          <p:grpSpPr bwMode="auto">
            <a:xfrm>
              <a:off x="0" y="2291"/>
              <a:ext cx="1385" cy="1702"/>
              <a:chOff x="0" y="2291"/>
              <a:chExt cx="1385" cy="1702"/>
            </a:xfrm>
          </p:grpSpPr>
          <p:sp>
            <p:nvSpPr>
              <p:cNvPr id="1034" name="Rectangle 18"/>
              <p:cNvSpPr>
                <a:spLocks noChangeArrowheads="1"/>
              </p:cNvSpPr>
              <p:nvPr userDrawn="1"/>
            </p:nvSpPr>
            <p:spPr bwMode="ltGray">
              <a:xfrm rot="6798887">
                <a:off x="62" y="3883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5" name="Rectangle 19"/>
              <p:cNvSpPr>
                <a:spLocks noChangeArrowheads="1"/>
              </p:cNvSpPr>
              <p:nvPr userDrawn="1"/>
            </p:nvSpPr>
            <p:spPr bwMode="ltGray">
              <a:xfrm rot="6798887">
                <a:off x="33" y="388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6" name="Rectangle 20"/>
              <p:cNvSpPr>
                <a:spLocks noChangeArrowheads="1"/>
              </p:cNvSpPr>
              <p:nvPr userDrawn="1"/>
            </p:nvSpPr>
            <p:spPr bwMode="ltGray">
              <a:xfrm rot="6798887">
                <a:off x="6" y="3875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7" name="Rectangle 21"/>
              <p:cNvSpPr>
                <a:spLocks noChangeArrowheads="1"/>
              </p:cNvSpPr>
              <p:nvPr userDrawn="1"/>
            </p:nvSpPr>
            <p:spPr bwMode="ltGray">
              <a:xfrm rot="5999912">
                <a:off x="209" y="388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8" name="Rectangle 22"/>
              <p:cNvSpPr>
                <a:spLocks noChangeArrowheads="1"/>
              </p:cNvSpPr>
              <p:nvPr userDrawn="1"/>
            </p:nvSpPr>
            <p:spPr bwMode="ltGray">
              <a:xfrm rot="5999912">
                <a:off x="182" y="388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9" name="Rectangle 23"/>
              <p:cNvSpPr>
                <a:spLocks noChangeArrowheads="1"/>
              </p:cNvSpPr>
              <p:nvPr userDrawn="1"/>
            </p:nvSpPr>
            <p:spPr bwMode="ltGray">
              <a:xfrm rot="6250138">
                <a:off x="152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0" name="Rectangle 24"/>
              <p:cNvSpPr>
                <a:spLocks noChangeArrowheads="1"/>
              </p:cNvSpPr>
              <p:nvPr userDrawn="1"/>
            </p:nvSpPr>
            <p:spPr bwMode="ltGray">
              <a:xfrm rot="6238076">
                <a:off x="123" y="388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1" name="Rectangle 25"/>
              <p:cNvSpPr>
                <a:spLocks noChangeArrowheads="1"/>
              </p:cNvSpPr>
              <p:nvPr userDrawn="1"/>
            </p:nvSpPr>
            <p:spPr bwMode="ltGray">
              <a:xfrm rot="5380717">
                <a:off x="363" y="386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2" name="Rectangle 26"/>
              <p:cNvSpPr>
                <a:spLocks noChangeArrowheads="1"/>
              </p:cNvSpPr>
              <p:nvPr userDrawn="1"/>
            </p:nvSpPr>
            <p:spPr bwMode="ltGray">
              <a:xfrm rot="5380717">
                <a:off x="332" y="387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3" name="Rectangle 27"/>
              <p:cNvSpPr>
                <a:spLocks noChangeArrowheads="1"/>
              </p:cNvSpPr>
              <p:nvPr userDrawn="1"/>
            </p:nvSpPr>
            <p:spPr bwMode="ltGray">
              <a:xfrm rot="5583200">
                <a:off x="302" y="387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4" name="Rectangle 28"/>
              <p:cNvSpPr>
                <a:spLocks noChangeArrowheads="1"/>
              </p:cNvSpPr>
              <p:nvPr userDrawn="1"/>
            </p:nvSpPr>
            <p:spPr bwMode="ltGray">
              <a:xfrm rot="5737625">
                <a:off x="270" y="388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" name="Rectangle 29"/>
              <p:cNvSpPr>
                <a:spLocks noChangeArrowheads="1"/>
              </p:cNvSpPr>
              <p:nvPr userDrawn="1"/>
            </p:nvSpPr>
            <p:spPr bwMode="ltGray">
              <a:xfrm rot="4715477">
                <a:off x="516" y="3829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" name="Rectangle 30"/>
              <p:cNvSpPr>
                <a:spLocks noChangeArrowheads="1"/>
              </p:cNvSpPr>
              <p:nvPr userDrawn="1"/>
            </p:nvSpPr>
            <p:spPr bwMode="ltGray">
              <a:xfrm rot="4924949">
                <a:off x="486" y="38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" name="Rectangle 31"/>
              <p:cNvSpPr>
                <a:spLocks noChangeArrowheads="1"/>
              </p:cNvSpPr>
              <p:nvPr userDrawn="1"/>
            </p:nvSpPr>
            <p:spPr bwMode="ltGray">
              <a:xfrm rot="4924949">
                <a:off x="456" y="38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" name="Rectangle 32"/>
              <p:cNvSpPr>
                <a:spLocks noChangeArrowheads="1"/>
              </p:cNvSpPr>
              <p:nvPr userDrawn="1"/>
            </p:nvSpPr>
            <p:spPr bwMode="ltGray">
              <a:xfrm rot="5041352">
                <a:off x="426" y="3851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" name="Rectangle 33"/>
              <p:cNvSpPr>
                <a:spLocks noChangeArrowheads="1"/>
              </p:cNvSpPr>
              <p:nvPr userDrawn="1"/>
            </p:nvSpPr>
            <p:spPr bwMode="ltGray">
              <a:xfrm rot="3816889">
                <a:off x="664" y="376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" name="Rectangle 34"/>
              <p:cNvSpPr>
                <a:spLocks noChangeArrowheads="1"/>
              </p:cNvSpPr>
              <p:nvPr userDrawn="1"/>
            </p:nvSpPr>
            <p:spPr bwMode="ltGray">
              <a:xfrm rot="3816889">
                <a:off x="634" y="378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1" name="Rectangle 35"/>
              <p:cNvSpPr>
                <a:spLocks noChangeArrowheads="1"/>
              </p:cNvSpPr>
              <p:nvPr userDrawn="1"/>
            </p:nvSpPr>
            <p:spPr bwMode="ltGray">
              <a:xfrm rot="4104184">
                <a:off x="605" y="3791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2" name="Rectangle 36"/>
              <p:cNvSpPr>
                <a:spLocks noChangeArrowheads="1"/>
              </p:cNvSpPr>
              <p:nvPr userDrawn="1"/>
            </p:nvSpPr>
            <p:spPr bwMode="ltGray">
              <a:xfrm rot="4325343">
                <a:off x="575" y="380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3" name="Rectangle 37"/>
              <p:cNvSpPr>
                <a:spLocks noChangeArrowheads="1"/>
              </p:cNvSpPr>
              <p:nvPr userDrawn="1"/>
            </p:nvSpPr>
            <p:spPr bwMode="ltGray">
              <a:xfrm rot="3368036">
                <a:off x="799" y="3683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4" name="Rectangle 38"/>
              <p:cNvSpPr>
                <a:spLocks noChangeArrowheads="1"/>
              </p:cNvSpPr>
              <p:nvPr userDrawn="1"/>
            </p:nvSpPr>
            <p:spPr bwMode="ltGray">
              <a:xfrm rot="3368036">
                <a:off x="772" y="3699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" name="Rectangle 39"/>
              <p:cNvSpPr>
                <a:spLocks noChangeArrowheads="1"/>
              </p:cNvSpPr>
              <p:nvPr userDrawn="1"/>
            </p:nvSpPr>
            <p:spPr bwMode="ltGray">
              <a:xfrm rot="3368036">
                <a:off x="745" y="3717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6" name="Rectangle 40"/>
              <p:cNvSpPr>
                <a:spLocks noChangeArrowheads="1"/>
              </p:cNvSpPr>
              <p:nvPr userDrawn="1"/>
            </p:nvSpPr>
            <p:spPr bwMode="ltGray">
              <a:xfrm rot="3816889">
                <a:off x="717" y="37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7" name="Rectangle 41"/>
              <p:cNvSpPr>
                <a:spLocks noChangeArrowheads="1"/>
              </p:cNvSpPr>
              <p:nvPr userDrawn="1"/>
            </p:nvSpPr>
            <p:spPr bwMode="ltGray">
              <a:xfrm rot="2302266">
                <a:off x="923" y="358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8" name="Rectangle 42"/>
              <p:cNvSpPr>
                <a:spLocks noChangeArrowheads="1"/>
              </p:cNvSpPr>
              <p:nvPr userDrawn="1"/>
            </p:nvSpPr>
            <p:spPr bwMode="ltGray">
              <a:xfrm rot="2302266">
                <a:off x="899" y="360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9" name="Rectangle 43"/>
              <p:cNvSpPr>
                <a:spLocks noChangeArrowheads="1"/>
              </p:cNvSpPr>
              <p:nvPr userDrawn="1"/>
            </p:nvSpPr>
            <p:spPr bwMode="ltGray">
              <a:xfrm rot="2707562">
                <a:off x="876" y="36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0" name="Rectangle 44"/>
              <p:cNvSpPr>
                <a:spLocks noChangeArrowheads="1"/>
              </p:cNvSpPr>
              <p:nvPr userDrawn="1"/>
            </p:nvSpPr>
            <p:spPr bwMode="ltGray">
              <a:xfrm rot="2707562">
                <a:off x="850" y="364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1" name="Rectangle 45"/>
              <p:cNvSpPr>
                <a:spLocks noChangeArrowheads="1"/>
              </p:cNvSpPr>
              <p:nvPr userDrawn="1"/>
            </p:nvSpPr>
            <p:spPr bwMode="ltGray">
              <a:xfrm rot="1525830">
                <a:off x="1027" y="3473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2" name="Rectangle 46"/>
              <p:cNvSpPr>
                <a:spLocks noChangeArrowheads="1"/>
              </p:cNvSpPr>
              <p:nvPr userDrawn="1"/>
            </p:nvSpPr>
            <p:spPr bwMode="ltGray">
              <a:xfrm rot="1525830">
                <a:off x="1009" y="349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3" name="Rectangle 47"/>
              <p:cNvSpPr>
                <a:spLocks noChangeArrowheads="1"/>
              </p:cNvSpPr>
              <p:nvPr userDrawn="1"/>
            </p:nvSpPr>
            <p:spPr bwMode="ltGray">
              <a:xfrm rot="1788117">
                <a:off x="990" y="351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4" name="Rectangle 48"/>
              <p:cNvSpPr>
                <a:spLocks noChangeArrowheads="1"/>
              </p:cNvSpPr>
              <p:nvPr userDrawn="1"/>
            </p:nvSpPr>
            <p:spPr bwMode="ltGray">
              <a:xfrm rot="1788117">
                <a:off x="969" y="354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5" name="Rectangle 49"/>
              <p:cNvSpPr>
                <a:spLocks noChangeArrowheads="1"/>
              </p:cNvSpPr>
              <p:nvPr userDrawn="1"/>
            </p:nvSpPr>
            <p:spPr bwMode="ltGray">
              <a:xfrm rot="841630">
                <a:off x="1113" y="3355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6" name="Rectangle 50"/>
              <p:cNvSpPr>
                <a:spLocks noChangeArrowheads="1"/>
              </p:cNvSpPr>
              <p:nvPr userDrawn="1"/>
            </p:nvSpPr>
            <p:spPr bwMode="ltGray">
              <a:xfrm rot="841630">
                <a:off x="1100" y="337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7" name="Rectangle 51"/>
              <p:cNvSpPr>
                <a:spLocks noChangeArrowheads="1"/>
              </p:cNvSpPr>
              <p:nvPr userDrawn="1"/>
            </p:nvSpPr>
            <p:spPr bwMode="ltGray">
              <a:xfrm rot="1308689">
                <a:off x="1086" y="3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8" name="Rectangle 52"/>
              <p:cNvSpPr>
                <a:spLocks noChangeArrowheads="1"/>
              </p:cNvSpPr>
              <p:nvPr userDrawn="1"/>
            </p:nvSpPr>
            <p:spPr bwMode="ltGray">
              <a:xfrm rot="1308689">
                <a:off x="1064" y="3425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9" name="Rectangle 53"/>
              <p:cNvSpPr>
                <a:spLocks noChangeArrowheads="1"/>
              </p:cNvSpPr>
              <p:nvPr userDrawn="1"/>
            </p:nvSpPr>
            <p:spPr bwMode="ltGray">
              <a:xfrm rot="469913">
                <a:off x="1172" y="3225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0" name="Rectangle 54"/>
              <p:cNvSpPr>
                <a:spLocks noChangeArrowheads="1"/>
              </p:cNvSpPr>
              <p:nvPr userDrawn="1"/>
            </p:nvSpPr>
            <p:spPr bwMode="ltGray">
              <a:xfrm rot="559869">
                <a:off x="1162" y="325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1" name="Rectangle 55"/>
              <p:cNvSpPr>
                <a:spLocks noChangeArrowheads="1"/>
              </p:cNvSpPr>
              <p:nvPr userDrawn="1"/>
            </p:nvSpPr>
            <p:spPr bwMode="ltGray">
              <a:xfrm rot="734079">
                <a:off x="1154" y="327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2" name="Rectangle 56"/>
              <p:cNvSpPr>
                <a:spLocks noChangeArrowheads="1"/>
              </p:cNvSpPr>
              <p:nvPr userDrawn="1"/>
            </p:nvSpPr>
            <p:spPr bwMode="ltGray">
              <a:xfrm rot="734079">
                <a:off x="1141" y="330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3" name="Rectangle 57"/>
              <p:cNvSpPr>
                <a:spLocks noChangeArrowheads="1"/>
              </p:cNvSpPr>
              <p:nvPr userDrawn="1"/>
            </p:nvSpPr>
            <p:spPr bwMode="ltGray">
              <a:xfrm rot="-293905">
                <a:off x="1211" y="309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4" name="Rectangle 58"/>
              <p:cNvSpPr>
                <a:spLocks noChangeArrowheads="1"/>
              </p:cNvSpPr>
              <p:nvPr userDrawn="1"/>
            </p:nvSpPr>
            <p:spPr bwMode="ltGray">
              <a:xfrm rot="-8">
                <a:off x="1201" y="312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" name="Rectangle 59"/>
              <p:cNvSpPr>
                <a:spLocks noChangeArrowheads="1"/>
              </p:cNvSpPr>
              <p:nvPr userDrawn="1"/>
            </p:nvSpPr>
            <p:spPr bwMode="ltGray">
              <a:xfrm rot="-8">
                <a:off x="1200" y="3147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6" name="Rectangle 60"/>
              <p:cNvSpPr>
                <a:spLocks noChangeArrowheads="1"/>
              </p:cNvSpPr>
              <p:nvPr userDrawn="1"/>
            </p:nvSpPr>
            <p:spPr bwMode="ltGray">
              <a:xfrm rot="214188">
                <a:off x="1189" y="3173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7" name="Rectangle 61"/>
              <p:cNvSpPr>
                <a:spLocks noChangeArrowheads="1"/>
              </p:cNvSpPr>
              <p:nvPr userDrawn="1"/>
            </p:nvSpPr>
            <p:spPr bwMode="ltGray">
              <a:xfrm rot="-682388">
                <a:off x="1219" y="296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8" name="Rectangle 62"/>
              <p:cNvSpPr>
                <a:spLocks noChangeArrowheads="1"/>
              </p:cNvSpPr>
              <p:nvPr userDrawn="1"/>
            </p:nvSpPr>
            <p:spPr bwMode="ltGray">
              <a:xfrm rot="-480400">
                <a:off x="1220" y="2991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9" name="Rectangle 63"/>
              <p:cNvSpPr>
                <a:spLocks noChangeArrowheads="1"/>
              </p:cNvSpPr>
              <p:nvPr userDrawn="1"/>
            </p:nvSpPr>
            <p:spPr bwMode="ltGray">
              <a:xfrm rot="-480400">
                <a:off x="1220" y="30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0" name="Rectangle 64"/>
              <p:cNvSpPr>
                <a:spLocks noChangeArrowheads="1"/>
              </p:cNvSpPr>
              <p:nvPr userDrawn="1"/>
            </p:nvSpPr>
            <p:spPr bwMode="ltGray">
              <a:xfrm rot="-270546">
                <a:off x="1219" y="3041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1" name="Rectangle 65"/>
              <p:cNvSpPr>
                <a:spLocks noChangeArrowheads="1"/>
              </p:cNvSpPr>
              <p:nvPr userDrawn="1"/>
            </p:nvSpPr>
            <p:spPr bwMode="ltGray">
              <a:xfrm rot="-1132286">
                <a:off x="1207" y="2843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2" name="Rectangle 66"/>
              <p:cNvSpPr>
                <a:spLocks noChangeArrowheads="1"/>
              </p:cNvSpPr>
              <p:nvPr userDrawn="1"/>
            </p:nvSpPr>
            <p:spPr bwMode="ltGray">
              <a:xfrm rot="-969272">
                <a:off x="1213" y="286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3" name="Rectangle 67"/>
              <p:cNvSpPr>
                <a:spLocks noChangeArrowheads="1"/>
              </p:cNvSpPr>
              <p:nvPr userDrawn="1"/>
            </p:nvSpPr>
            <p:spPr bwMode="ltGray">
              <a:xfrm rot="-969272">
                <a:off x="1216" y="288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4" name="Rectangle 68"/>
              <p:cNvSpPr>
                <a:spLocks noChangeArrowheads="1"/>
              </p:cNvSpPr>
              <p:nvPr userDrawn="1"/>
            </p:nvSpPr>
            <p:spPr bwMode="ltGray">
              <a:xfrm rot="-806259">
                <a:off x="1219" y="29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5" name="Rectangle 69"/>
              <p:cNvSpPr>
                <a:spLocks noChangeArrowheads="1"/>
              </p:cNvSpPr>
              <p:nvPr userDrawn="1"/>
            </p:nvSpPr>
            <p:spPr bwMode="ltGray">
              <a:xfrm rot="-1543941">
                <a:off x="1165" y="272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6" name="Rectangle 70"/>
              <p:cNvSpPr>
                <a:spLocks noChangeArrowheads="1"/>
              </p:cNvSpPr>
              <p:nvPr userDrawn="1"/>
            </p:nvSpPr>
            <p:spPr bwMode="ltGray">
              <a:xfrm rot="-1341953">
                <a:off x="1176" y="2752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7" name="Rectangle 71"/>
              <p:cNvSpPr>
                <a:spLocks noChangeArrowheads="1"/>
              </p:cNvSpPr>
              <p:nvPr userDrawn="1"/>
            </p:nvSpPr>
            <p:spPr bwMode="ltGray">
              <a:xfrm rot="-1341953">
                <a:off x="1184" y="277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8" name="Rectangle 72"/>
              <p:cNvSpPr>
                <a:spLocks noChangeArrowheads="1"/>
              </p:cNvSpPr>
              <p:nvPr userDrawn="1"/>
            </p:nvSpPr>
            <p:spPr bwMode="ltGray">
              <a:xfrm rot="-1341953">
                <a:off x="1194" y="279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9" name="Rectangle 73"/>
              <p:cNvSpPr>
                <a:spLocks noChangeArrowheads="1"/>
              </p:cNvSpPr>
              <p:nvPr userDrawn="1"/>
            </p:nvSpPr>
            <p:spPr bwMode="ltGray">
              <a:xfrm rot="-1928746">
                <a:off x="1101" y="262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0" name="Rectangle 74"/>
              <p:cNvSpPr>
                <a:spLocks noChangeArrowheads="1"/>
              </p:cNvSpPr>
              <p:nvPr userDrawn="1"/>
            </p:nvSpPr>
            <p:spPr bwMode="ltGray">
              <a:xfrm rot="-1844175">
                <a:off x="1114" y="264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1" name="Rectangle 75"/>
              <p:cNvSpPr>
                <a:spLocks noChangeArrowheads="1"/>
              </p:cNvSpPr>
              <p:nvPr userDrawn="1"/>
            </p:nvSpPr>
            <p:spPr bwMode="ltGray">
              <a:xfrm rot="-1752383">
                <a:off x="1129" y="266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2" name="Rectangle 76"/>
              <p:cNvSpPr>
                <a:spLocks noChangeArrowheads="1"/>
              </p:cNvSpPr>
              <p:nvPr userDrawn="1"/>
            </p:nvSpPr>
            <p:spPr bwMode="ltGray">
              <a:xfrm rot="-1752383">
                <a:off x="1142" y="268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3" name="Rectangle 77"/>
              <p:cNvSpPr>
                <a:spLocks noChangeArrowheads="1"/>
              </p:cNvSpPr>
              <p:nvPr userDrawn="1"/>
            </p:nvSpPr>
            <p:spPr bwMode="ltGray">
              <a:xfrm rot="-2466736">
                <a:off x="1014" y="253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4" name="Rectangle 78"/>
              <p:cNvSpPr>
                <a:spLocks noChangeArrowheads="1"/>
              </p:cNvSpPr>
              <p:nvPr userDrawn="1"/>
            </p:nvSpPr>
            <p:spPr bwMode="ltGray">
              <a:xfrm rot="-2466736">
                <a:off x="1035" y="255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5" name="Rectangle 79"/>
              <p:cNvSpPr>
                <a:spLocks noChangeArrowheads="1"/>
              </p:cNvSpPr>
              <p:nvPr userDrawn="1"/>
            </p:nvSpPr>
            <p:spPr bwMode="ltGray">
              <a:xfrm rot="-2466736">
                <a:off x="1050" y="257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6" name="Rectangle 80"/>
              <p:cNvSpPr>
                <a:spLocks noChangeArrowheads="1"/>
              </p:cNvSpPr>
              <p:nvPr userDrawn="1"/>
            </p:nvSpPr>
            <p:spPr bwMode="ltGray">
              <a:xfrm rot="-2342866">
                <a:off x="1068" y="2590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7" name="Freeform 81"/>
              <p:cNvSpPr>
                <a:spLocks/>
              </p:cNvSpPr>
              <p:nvPr userDrawn="1"/>
            </p:nvSpPr>
            <p:spPr bwMode="ltGray">
              <a:xfrm>
                <a:off x="486" y="2563"/>
                <a:ext cx="180" cy="151"/>
              </a:xfrm>
              <a:custGeom>
                <a:avLst/>
                <a:gdLst>
                  <a:gd name="T0" fmla="*/ 0 w 180"/>
                  <a:gd name="T1" fmla="*/ 144 h 151"/>
                  <a:gd name="T2" fmla="*/ 28 w 180"/>
                  <a:gd name="T3" fmla="*/ 147 h 151"/>
                  <a:gd name="T4" fmla="*/ 64 w 180"/>
                  <a:gd name="T5" fmla="*/ 46 h 151"/>
                  <a:gd name="T6" fmla="*/ 94 w 180"/>
                  <a:gd name="T7" fmla="*/ 151 h 151"/>
                  <a:gd name="T8" fmla="*/ 129 w 180"/>
                  <a:gd name="T9" fmla="*/ 151 h 151"/>
                  <a:gd name="T10" fmla="*/ 180 w 180"/>
                  <a:gd name="T11" fmla="*/ 9 h 151"/>
                  <a:gd name="T12" fmla="*/ 148 w 180"/>
                  <a:gd name="T13" fmla="*/ 10 h 151"/>
                  <a:gd name="T14" fmla="*/ 112 w 180"/>
                  <a:gd name="T15" fmla="*/ 112 h 151"/>
                  <a:gd name="T16" fmla="*/ 79 w 180"/>
                  <a:gd name="T17" fmla="*/ 0 h 151"/>
                  <a:gd name="T18" fmla="*/ 48 w 180"/>
                  <a:gd name="T19" fmla="*/ 0 h 151"/>
                  <a:gd name="T20" fmla="*/ 0 w 180"/>
                  <a:gd name="T21" fmla="*/ 144 h 1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0" h="151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8" name="Rectangle 82"/>
              <p:cNvSpPr>
                <a:spLocks noChangeArrowheads="1"/>
              </p:cNvSpPr>
              <p:nvPr userDrawn="1"/>
            </p:nvSpPr>
            <p:spPr bwMode="ltGray">
              <a:xfrm rot="6575641">
                <a:off x="-217" y="3138"/>
                <a:ext cx="122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9" name="Rectangle 83"/>
              <p:cNvSpPr>
                <a:spLocks noChangeArrowheads="1"/>
              </p:cNvSpPr>
              <p:nvPr userDrawn="1"/>
            </p:nvSpPr>
            <p:spPr bwMode="ltGray">
              <a:xfrm rot="238799">
                <a:off x="4" y="3146"/>
                <a:ext cx="103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0" name="Rectangle 84"/>
              <p:cNvSpPr>
                <a:spLocks noChangeArrowheads="1"/>
              </p:cNvSpPr>
              <p:nvPr userDrawn="1"/>
            </p:nvSpPr>
            <p:spPr bwMode="ltGray">
              <a:xfrm rot="-2957028">
                <a:off x="907" y="2473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1" name="Rectangle 85"/>
              <p:cNvSpPr>
                <a:spLocks noChangeArrowheads="1"/>
              </p:cNvSpPr>
              <p:nvPr userDrawn="1"/>
            </p:nvSpPr>
            <p:spPr bwMode="ltGray">
              <a:xfrm rot="-2957028">
                <a:off x="930" y="248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2" name="Rectangle 86"/>
              <p:cNvSpPr>
                <a:spLocks noChangeArrowheads="1"/>
              </p:cNvSpPr>
              <p:nvPr userDrawn="1"/>
            </p:nvSpPr>
            <p:spPr bwMode="ltGray">
              <a:xfrm rot="-2957028">
                <a:off x="954" y="249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3" name="Rectangle 87"/>
              <p:cNvSpPr>
                <a:spLocks noChangeArrowheads="1"/>
              </p:cNvSpPr>
              <p:nvPr userDrawn="1"/>
            </p:nvSpPr>
            <p:spPr bwMode="ltGray">
              <a:xfrm rot="-2661033">
                <a:off x="974" y="2509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4" name="Rectangle 88"/>
              <p:cNvSpPr>
                <a:spLocks noChangeArrowheads="1"/>
              </p:cNvSpPr>
              <p:nvPr userDrawn="1"/>
            </p:nvSpPr>
            <p:spPr bwMode="ltGray">
              <a:xfrm rot="-3638503">
                <a:off x="788" y="242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5" name="Rectangle 89"/>
              <p:cNvSpPr>
                <a:spLocks noChangeArrowheads="1"/>
              </p:cNvSpPr>
              <p:nvPr userDrawn="1"/>
            </p:nvSpPr>
            <p:spPr bwMode="ltGray">
              <a:xfrm rot="-3638503">
                <a:off x="815" y="243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6" name="Rectangle 90"/>
              <p:cNvSpPr>
                <a:spLocks noChangeArrowheads="1"/>
              </p:cNvSpPr>
              <p:nvPr userDrawn="1"/>
            </p:nvSpPr>
            <p:spPr bwMode="ltGray">
              <a:xfrm rot="-3514633">
                <a:off x="837" y="2441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7" name="Rectangle 91"/>
              <p:cNvSpPr>
                <a:spLocks noChangeArrowheads="1"/>
              </p:cNvSpPr>
              <p:nvPr userDrawn="1"/>
            </p:nvSpPr>
            <p:spPr bwMode="ltGray">
              <a:xfrm rot="-3220799">
                <a:off x="862" y="2453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8" name="Rectangle 92"/>
              <p:cNvSpPr>
                <a:spLocks noChangeArrowheads="1"/>
              </p:cNvSpPr>
              <p:nvPr userDrawn="1"/>
            </p:nvSpPr>
            <p:spPr bwMode="ltGray">
              <a:xfrm rot="-4338250">
                <a:off x="649" y="239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9" name="Rectangle 93"/>
              <p:cNvSpPr>
                <a:spLocks noChangeArrowheads="1"/>
              </p:cNvSpPr>
              <p:nvPr userDrawn="1"/>
            </p:nvSpPr>
            <p:spPr bwMode="ltGray">
              <a:xfrm rot="-4250359">
                <a:off x="677" y="240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0" name="Rectangle 94"/>
              <p:cNvSpPr>
                <a:spLocks noChangeArrowheads="1"/>
              </p:cNvSpPr>
              <p:nvPr userDrawn="1"/>
            </p:nvSpPr>
            <p:spPr bwMode="ltGray">
              <a:xfrm rot="-4250359">
                <a:off x="707" y="2407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1" name="Rectangle 95"/>
              <p:cNvSpPr>
                <a:spLocks noChangeArrowheads="1"/>
              </p:cNvSpPr>
              <p:nvPr userDrawn="1"/>
            </p:nvSpPr>
            <p:spPr bwMode="ltGray">
              <a:xfrm rot="-3989246">
                <a:off x="737" y="2411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2" name="Rectangle 96"/>
              <p:cNvSpPr>
                <a:spLocks noChangeArrowheads="1"/>
              </p:cNvSpPr>
              <p:nvPr userDrawn="1"/>
            </p:nvSpPr>
            <p:spPr bwMode="ltGray">
              <a:xfrm rot="-4862215">
                <a:off x="503" y="2395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3" name="Rectangle 97"/>
              <p:cNvSpPr>
                <a:spLocks noChangeArrowheads="1"/>
              </p:cNvSpPr>
              <p:nvPr userDrawn="1"/>
            </p:nvSpPr>
            <p:spPr bwMode="ltGray">
              <a:xfrm rot="-4673370">
                <a:off x="533" y="2393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4" name="Rectangle 98"/>
              <p:cNvSpPr>
                <a:spLocks noChangeArrowheads="1"/>
              </p:cNvSpPr>
              <p:nvPr userDrawn="1"/>
            </p:nvSpPr>
            <p:spPr bwMode="ltGray">
              <a:xfrm rot="-4646721">
                <a:off x="563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5" name="Rectangle 99"/>
              <p:cNvSpPr>
                <a:spLocks noChangeArrowheads="1"/>
              </p:cNvSpPr>
              <p:nvPr userDrawn="1"/>
            </p:nvSpPr>
            <p:spPr bwMode="ltGray">
              <a:xfrm rot="-4580623">
                <a:off x="594" y="2391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6" name="Rectangle 100"/>
              <p:cNvSpPr>
                <a:spLocks noChangeArrowheads="1"/>
              </p:cNvSpPr>
              <p:nvPr userDrawn="1"/>
            </p:nvSpPr>
            <p:spPr bwMode="ltGray">
              <a:xfrm rot="-5195129">
                <a:off x="355" y="241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7" name="Rectangle 101"/>
              <p:cNvSpPr>
                <a:spLocks noChangeArrowheads="1"/>
              </p:cNvSpPr>
              <p:nvPr userDrawn="1"/>
            </p:nvSpPr>
            <p:spPr bwMode="ltGray">
              <a:xfrm rot="-5360484">
                <a:off x="385" y="240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8" name="Rectangle 102"/>
              <p:cNvSpPr>
                <a:spLocks noChangeArrowheads="1"/>
              </p:cNvSpPr>
              <p:nvPr userDrawn="1"/>
            </p:nvSpPr>
            <p:spPr bwMode="ltGray">
              <a:xfrm rot="-5288939">
                <a:off x="418" y="2405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9" name="Rectangle 103"/>
              <p:cNvSpPr>
                <a:spLocks noChangeArrowheads="1"/>
              </p:cNvSpPr>
              <p:nvPr userDrawn="1"/>
            </p:nvSpPr>
            <p:spPr bwMode="ltGray">
              <a:xfrm rot="-5164854">
                <a:off x="449" y="2400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0" name="Rectangle 104"/>
              <p:cNvSpPr>
                <a:spLocks noChangeArrowheads="1"/>
              </p:cNvSpPr>
              <p:nvPr userDrawn="1"/>
            </p:nvSpPr>
            <p:spPr bwMode="ltGray">
              <a:xfrm rot="-6132163">
                <a:off x="206" y="245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1" name="Rectangle 105"/>
              <p:cNvSpPr>
                <a:spLocks noChangeArrowheads="1"/>
              </p:cNvSpPr>
              <p:nvPr userDrawn="1"/>
            </p:nvSpPr>
            <p:spPr bwMode="ltGray">
              <a:xfrm rot="-6220433">
                <a:off x="237" y="24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2" name="Rectangle 106"/>
              <p:cNvSpPr>
                <a:spLocks noChangeArrowheads="1"/>
              </p:cNvSpPr>
              <p:nvPr userDrawn="1"/>
            </p:nvSpPr>
            <p:spPr bwMode="ltGray">
              <a:xfrm rot="-6110943">
                <a:off x="266" y="243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3" name="Rectangle 107"/>
              <p:cNvSpPr>
                <a:spLocks noChangeArrowheads="1"/>
              </p:cNvSpPr>
              <p:nvPr userDrawn="1"/>
            </p:nvSpPr>
            <p:spPr bwMode="ltGray">
              <a:xfrm rot="-5919570">
                <a:off x="292" y="242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4" name="Rectangle 108"/>
              <p:cNvSpPr>
                <a:spLocks noChangeArrowheads="1"/>
              </p:cNvSpPr>
              <p:nvPr userDrawn="1"/>
            </p:nvSpPr>
            <p:spPr bwMode="ltGray">
              <a:xfrm rot="-7376291">
                <a:off x="5" y="2549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5" name="Rectangle 109"/>
              <p:cNvSpPr>
                <a:spLocks noChangeArrowheads="1"/>
              </p:cNvSpPr>
              <p:nvPr userDrawn="1"/>
            </p:nvSpPr>
            <p:spPr bwMode="ltGray">
              <a:xfrm rot="-7168347">
                <a:off x="64" y="2517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6" name="Rectangle 110"/>
              <p:cNvSpPr>
                <a:spLocks noChangeArrowheads="1"/>
              </p:cNvSpPr>
              <p:nvPr userDrawn="1"/>
            </p:nvSpPr>
            <p:spPr bwMode="ltGray">
              <a:xfrm rot="-6802416">
                <a:off x="92" y="250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7" name="Rectangle 111"/>
              <p:cNvSpPr>
                <a:spLocks noChangeArrowheads="1"/>
              </p:cNvSpPr>
              <p:nvPr userDrawn="1"/>
            </p:nvSpPr>
            <p:spPr bwMode="ltGray">
              <a:xfrm rot="-6802416">
                <a:off x="119" y="249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8" name="Rectangle 112"/>
              <p:cNvSpPr>
                <a:spLocks noChangeArrowheads="1"/>
              </p:cNvSpPr>
              <p:nvPr userDrawn="1"/>
            </p:nvSpPr>
            <p:spPr bwMode="ltGray">
              <a:xfrm rot="-6457704">
                <a:off x="150" y="247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9" name="Rectangle 113"/>
              <p:cNvSpPr>
                <a:spLocks noChangeArrowheads="1"/>
              </p:cNvSpPr>
              <p:nvPr userDrawn="1"/>
            </p:nvSpPr>
            <p:spPr bwMode="ltGray">
              <a:xfrm rot="-1876771">
                <a:off x="0" y="3363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0" name="Rectangle 114"/>
              <p:cNvSpPr>
                <a:spLocks noChangeArrowheads="1"/>
              </p:cNvSpPr>
              <p:nvPr userDrawn="1"/>
            </p:nvSpPr>
            <p:spPr bwMode="ltGray">
              <a:xfrm rot="3283992">
                <a:off x="511" y="347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1" name="Rectangle 115"/>
              <p:cNvSpPr>
                <a:spLocks noChangeArrowheads="1"/>
              </p:cNvSpPr>
              <p:nvPr userDrawn="1"/>
            </p:nvSpPr>
            <p:spPr bwMode="ltGray">
              <a:xfrm rot="3283992">
                <a:off x="35" y="279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2" name="Rectangle 116"/>
              <p:cNvSpPr>
                <a:spLocks noChangeArrowheads="1"/>
              </p:cNvSpPr>
              <p:nvPr userDrawn="1"/>
            </p:nvSpPr>
            <p:spPr bwMode="ltGray">
              <a:xfrm rot="-1876771">
                <a:off x="700" y="2851"/>
                <a:ext cx="31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3" name="Rectangle 117"/>
              <p:cNvSpPr>
                <a:spLocks noChangeArrowheads="1"/>
              </p:cNvSpPr>
              <p:nvPr userDrawn="1"/>
            </p:nvSpPr>
            <p:spPr bwMode="ltGray">
              <a:xfrm rot="5908516">
                <a:off x="200" y="3915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4" name="Rectangle 118"/>
              <p:cNvSpPr>
                <a:spLocks noChangeArrowheads="1"/>
              </p:cNvSpPr>
              <p:nvPr userDrawn="1"/>
            </p:nvSpPr>
            <p:spPr bwMode="ltGray">
              <a:xfrm rot="6683973">
                <a:off x="45" y="3915"/>
                <a:ext cx="144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5" name="Rectangle 119"/>
              <p:cNvSpPr>
                <a:spLocks noChangeArrowheads="1"/>
              </p:cNvSpPr>
              <p:nvPr userDrawn="1"/>
            </p:nvSpPr>
            <p:spPr bwMode="ltGray">
              <a:xfrm rot="5245609">
                <a:off x="361" y="389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6" name="Rectangle 120"/>
              <p:cNvSpPr>
                <a:spLocks noChangeArrowheads="1"/>
              </p:cNvSpPr>
              <p:nvPr userDrawn="1"/>
            </p:nvSpPr>
            <p:spPr bwMode="ltGray">
              <a:xfrm rot="4500520">
                <a:off x="522" y="3847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7" name="Rectangle 121"/>
              <p:cNvSpPr>
                <a:spLocks noChangeArrowheads="1"/>
              </p:cNvSpPr>
              <p:nvPr userDrawn="1"/>
            </p:nvSpPr>
            <p:spPr bwMode="ltGray">
              <a:xfrm rot="3805227">
                <a:off x="670" y="377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8" name="Rectangle 122"/>
              <p:cNvSpPr>
                <a:spLocks noChangeArrowheads="1"/>
              </p:cNvSpPr>
              <p:nvPr userDrawn="1"/>
            </p:nvSpPr>
            <p:spPr bwMode="ltGray">
              <a:xfrm rot="3060138">
                <a:off x="813" y="368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9" name="Rectangle 123"/>
              <p:cNvSpPr>
                <a:spLocks noChangeArrowheads="1"/>
              </p:cNvSpPr>
              <p:nvPr userDrawn="1"/>
            </p:nvSpPr>
            <p:spPr bwMode="ltGray">
              <a:xfrm rot="2090281">
                <a:off x="938" y="3582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0" name="Rectangle 124"/>
              <p:cNvSpPr>
                <a:spLocks noChangeArrowheads="1"/>
              </p:cNvSpPr>
              <p:nvPr userDrawn="1"/>
            </p:nvSpPr>
            <p:spPr bwMode="ltGray">
              <a:xfrm rot="-7168347">
                <a:off x="-18" y="2506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1" name="Rectangle 125"/>
              <p:cNvSpPr>
                <a:spLocks noChangeArrowheads="1"/>
              </p:cNvSpPr>
              <p:nvPr userDrawn="1"/>
            </p:nvSpPr>
            <p:spPr bwMode="ltGray">
              <a:xfrm rot="-6406501">
                <a:off x="136" y="243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2" name="Rectangle 126"/>
              <p:cNvSpPr>
                <a:spLocks noChangeArrowheads="1"/>
              </p:cNvSpPr>
              <p:nvPr userDrawn="1"/>
            </p:nvSpPr>
            <p:spPr bwMode="ltGray">
              <a:xfrm rot="-4970620">
                <a:off x="447" y="2364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3" name="Rectangle 127"/>
              <p:cNvSpPr>
                <a:spLocks noChangeArrowheads="1"/>
              </p:cNvSpPr>
              <p:nvPr userDrawn="1"/>
            </p:nvSpPr>
            <p:spPr bwMode="ltGray">
              <a:xfrm rot="-4298502">
                <a:off x="597" y="2360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4" name="Rectangle 128"/>
              <p:cNvSpPr>
                <a:spLocks noChangeArrowheads="1"/>
              </p:cNvSpPr>
              <p:nvPr userDrawn="1"/>
            </p:nvSpPr>
            <p:spPr bwMode="ltGray">
              <a:xfrm rot="-3676305">
                <a:off x="739" y="2386"/>
                <a:ext cx="155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5" name="Rectangle 129"/>
              <p:cNvSpPr>
                <a:spLocks noChangeArrowheads="1"/>
              </p:cNvSpPr>
              <p:nvPr userDrawn="1"/>
            </p:nvSpPr>
            <p:spPr bwMode="ltGray">
              <a:xfrm rot="-3188616">
                <a:off x="869" y="24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6" name="Rectangle 130"/>
              <p:cNvSpPr>
                <a:spLocks noChangeArrowheads="1"/>
              </p:cNvSpPr>
              <p:nvPr userDrawn="1"/>
            </p:nvSpPr>
            <p:spPr bwMode="ltGray">
              <a:xfrm rot="-2610246">
                <a:off x="984" y="2497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" name="Rectangle 131"/>
              <p:cNvSpPr>
                <a:spLocks noChangeArrowheads="1"/>
              </p:cNvSpPr>
              <p:nvPr userDrawn="1"/>
            </p:nvSpPr>
            <p:spPr bwMode="ltGray">
              <a:xfrm rot="-2190008">
                <a:off x="1075" y="2585"/>
                <a:ext cx="173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" name="Rectangle 132"/>
              <p:cNvSpPr>
                <a:spLocks noChangeArrowheads="1"/>
              </p:cNvSpPr>
              <p:nvPr userDrawn="1"/>
            </p:nvSpPr>
            <p:spPr bwMode="ltGray">
              <a:xfrm rot="-1728558">
                <a:off x="1147" y="2688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9" name="Rectangle 133"/>
              <p:cNvSpPr>
                <a:spLocks noChangeArrowheads="1"/>
              </p:cNvSpPr>
              <p:nvPr userDrawn="1"/>
            </p:nvSpPr>
            <p:spPr bwMode="ltGray">
              <a:xfrm rot="-1172118">
                <a:off x="1198" y="2805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0" name="Rectangle 134"/>
              <p:cNvSpPr>
                <a:spLocks noChangeArrowheads="1"/>
              </p:cNvSpPr>
              <p:nvPr userDrawn="1"/>
            </p:nvSpPr>
            <p:spPr bwMode="ltGray">
              <a:xfrm rot="-753845">
                <a:off x="1218" y="29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1" name="Rectangle 135"/>
              <p:cNvSpPr>
                <a:spLocks noChangeArrowheads="1"/>
              </p:cNvSpPr>
              <p:nvPr userDrawn="1"/>
            </p:nvSpPr>
            <p:spPr bwMode="ltGray">
              <a:xfrm rot="-287823">
                <a:off x="1213" y="3066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2" name="Rectangle 136"/>
              <p:cNvSpPr>
                <a:spLocks noChangeArrowheads="1"/>
              </p:cNvSpPr>
              <p:nvPr userDrawn="1"/>
            </p:nvSpPr>
            <p:spPr bwMode="ltGray">
              <a:xfrm rot="696741">
                <a:off x="1126" y="3337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3" name="Rectangle 137"/>
              <p:cNvSpPr>
                <a:spLocks noChangeArrowheads="1"/>
              </p:cNvSpPr>
              <p:nvPr userDrawn="1"/>
            </p:nvSpPr>
            <p:spPr bwMode="ltGray">
              <a:xfrm rot="1529990">
                <a:off x="1041" y="3465"/>
                <a:ext cx="140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4" name="Freeform 138"/>
              <p:cNvSpPr>
                <a:spLocks/>
              </p:cNvSpPr>
              <p:nvPr userDrawn="1"/>
            </p:nvSpPr>
            <p:spPr bwMode="ltGray">
              <a:xfrm>
                <a:off x="850" y="3136"/>
                <a:ext cx="204" cy="120"/>
              </a:xfrm>
              <a:custGeom>
                <a:avLst/>
                <a:gdLst>
                  <a:gd name="T0" fmla="*/ 168 w 204"/>
                  <a:gd name="T1" fmla="*/ 120 h 120"/>
                  <a:gd name="T2" fmla="*/ 204 w 204"/>
                  <a:gd name="T3" fmla="*/ 12 h 120"/>
                  <a:gd name="T4" fmla="*/ 42 w 204"/>
                  <a:gd name="T5" fmla="*/ 0 h 120"/>
                  <a:gd name="T6" fmla="*/ 0 w 204"/>
                  <a:gd name="T7" fmla="*/ 108 h 120"/>
                  <a:gd name="T8" fmla="*/ 30 w 204"/>
                  <a:gd name="T9" fmla="*/ 114 h 120"/>
                  <a:gd name="T10" fmla="*/ 60 w 204"/>
                  <a:gd name="T11" fmla="*/ 30 h 120"/>
                  <a:gd name="T12" fmla="*/ 102 w 204"/>
                  <a:gd name="T13" fmla="*/ 36 h 120"/>
                  <a:gd name="T14" fmla="*/ 78 w 204"/>
                  <a:gd name="T15" fmla="*/ 108 h 120"/>
                  <a:gd name="T16" fmla="*/ 102 w 204"/>
                  <a:gd name="T17" fmla="*/ 108 h 120"/>
                  <a:gd name="T18" fmla="*/ 132 w 204"/>
                  <a:gd name="T19" fmla="*/ 36 h 120"/>
                  <a:gd name="T20" fmla="*/ 162 w 204"/>
                  <a:gd name="T21" fmla="*/ 36 h 120"/>
                  <a:gd name="T22" fmla="*/ 138 w 204"/>
                  <a:gd name="T23" fmla="*/ 114 h 120"/>
                  <a:gd name="T24" fmla="*/ 168 w 204"/>
                  <a:gd name="T25" fmla="*/ 120 h 1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04" h="120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5" name="Freeform 139"/>
              <p:cNvSpPr>
                <a:spLocks/>
              </p:cNvSpPr>
              <p:nvPr userDrawn="1"/>
            </p:nvSpPr>
            <p:spPr bwMode="ltGray">
              <a:xfrm>
                <a:off x="19" y="2722"/>
                <a:ext cx="90" cy="78"/>
              </a:xfrm>
              <a:custGeom>
                <a:avLst/>
                <a:gdLst>
                  <a:gd name="T0" fmla="*/ 66 w 90"/>
                  <a:gd name="T1" fmla="*/ 36 h 78"/>
                  <a:gd name="T2" fmla="*/ 66 w 90"/>
                  <a:gd name="T3" fmla="*/ 36 h 78"/>
                  <a:gd name="T4" fmla="*/ 18 w 90"/>
                  <a:gd name="T5" fmla="*/ 24 h 78"/>
                  <a:gd name="T6" fmla="*/ 0 w 90"/>
                  <a:gd name="T7" fmla="*/ 30 h 78"/>
                  <a:gd name="T8" fmla="*/ 36 w 90"/>
                  <a:gd name="T9" fmla="*/ 78 h 78"/>
                  <a:gd name="T10" fmla="*/ 48 w 90"/>
                  <a:gd name="T11" fmla="*/ 72 h 78"/>
                  <a:gd name="T12" fmla="*/ 24 w 90"/>
                  <a:gd name="T13" fmla="*/ 36 h 78"/>
                  <a:gd name="T14" fmla="*/ 24 w 90"/>
                  <a:gd name="T15" fmla="*/ 36 h 78"/>
                  <a:gd name="T16" fmla="*/ 72 w 90"/>
                  <a:gd name="T17" fmla="*/ 54 h 78"/>
                  <a:gd name="T18" fmla="*/ 90 w 90"/>
                  <a:gd name="T19" fmla="*/ 42 h 78"/>
                  <a:gd name="T20" fmla="*/ 54 w 90"/>
                  <a:gd name="T21" fmla="*/ 0 h 78"/>
                  <a:gd name="T22" fmla="*/ 42 w 90"/>
                  <a:gd name="T23" fmla="*/ 6 h 78"/>
                  <a:gd name="T24" fmla="*/ 66 w 90"/>
                  <a:gd name="T25" fmla="*/ 36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78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6" name="Freeform 140"/>
              <p:cNvSpPr>
                <a:spLocks/>
              </p:cNvSpPr>
              <p:nvPr userDrawn="1"/>
            </p:nvSpPr>
            <p:spPr bwMode="ltGray">
              <a:xfrm>
                <a:off x="97" y="2651"/>
                <a:ext cx="101" cy="89"/>
              </a:xfrm>
              <a:custGeom>
                <a:avLst/>
                <a:gdLst>
                  <a:gd name="T0" fmla="*/ 54 w 101"/>
                  <a:gd name="T1" fmla="*/ 89 h 89"/>
                  <a:gd name="T2" fmla="*/ 65 w 101"/>
                  <a:gd name="T3" fmla="*/ 83 h 89"/>
                  <a:gd name="T4" fmla="*/ 48 w 101"/>
                  <a:gd name="T5" fmla="*/ 35 h 89"/>
                  <a:gd name="T6" fmla="*/ 89 w 101"/>
                  <a:gd name="T7" fmla="*/ 65 h 89"/>
                  <a:gd name="T8" fmla="*/ 101 w 101"/>
                  <a:gd name="T9" fmla="*/ 59 h 89"/>
                  <a:gd name="T10" fmla="*/ 83 w 101"/>
                  <a:gd name="T11" fmla="*/ 0 h 89"/>
                  <a:gd name="T12" fmla="*/ 71 w 101"/>
                  <a:gd name="T13" fmla="*/ 12 h 89"/>
                  <a:gd name="T14" fmla="*/ 83 w 101"/>
                  <a:gd name="T15" fmla="*/ 41 h 89"/>
                  <a:gd name="T16" fmla="*/ 48 w 101"/>
                  <a:gd name="T17" fmla="*/ 23 h 89"/>
                  <a:gd name="T18" fmla="*/ 36 w 101"/>
                  <a:gd name="T19" fmla="*/ 29 h 89"/>
                  <a:gd name="T20" fmla="*/ 45 w 101"/>
                  <a:gd name="T21" fmla="*/ 68 h 89"/>
                  <a:gd name="T22" fmla="*/ 18 w 101"/>
                  <a:gd name="T23" fmla="*/ 41 h 89"/>
                  <a:gd name="T24" fmla="*/ 0 w 101"/>
                  <a:gd name="T25" fmla="*/ 53 h 89"/>
                  <a:gd name="T26" fmla="*/ 54 w 101"/>
                  <a:gd name="T27" fmla="*/ 89 h 8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1" h="89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7" name="Freeform 141"/>
              <p:cNvSpPr>
                <a:spLocks/>
              </p:cNvSpPr>
              <p:nvPr userDrawn="1"/>
            </p:nvSpPr>
            <p:spPr bwMode="ltGray">
              <a:xfrm>
                <a:off x="677" y="3502"/>
                <a:ext cx="83" cy="78"/>
              </a:xfrm>
              <a:custGeom>
                <a:avLst/>
                <a:gdLst>
                  <a:gd name="T0" fmla="*/ 36 w 83"/>
                  <a:gd name="T1" fmla="*/ 78 h 78"/>
                  <a:gd name="T2" fmla="*/ 83 w 83"/>
                  <a:gd name="T3" fmla="*/ 48 h 78"/>
                  <a:gd name="T4" fmla="*/ 54 w 83"/>
                  <a:gd name="T5" fmla="*/ 0 h 78"/>
                  <a:gd name="T6" fmla="*/ 0 w 83"/>
                  <a:gd name="T7" fmla="*/ 30 h 78"/>
                  <a:gd name="T8" fmla="*/ 6 w 83"/>
                  <a:gd name="T9" fmla="*/ 36 h 78"/>
                  <a:gd name="T10" fmla="*/ 42 w 83"/>
                  <a:gd name="T11" fmla="*/ 18 h 78"/>
                  <a:gd name="T12" fmla="*/ 54 w 83"/>
                  <a:gd name="T13" fmla="*/ 30 h 78"/>
                  <a:gd name="T14" fmla="*/ 24 w 83"/>
                  <a:gd name="T15" fmla="*/ 48 h 78"/>
                  <a:gd name="T16" fmla="*/ 30 w 83"/>
                  <a:gd name="T17" fmla="*/ 54 h 78"/>
                  <a:gd name="T18" fmla="*/ 60 w 83"/>
                  <a:gd name="T19" fmla="*/ 36 h 78"/>
                  <a:gd name="T20" fmla="*/ 66 w 83"/>
                  <a:gd name="T21" fmla="*/ 48 h 78"/>
                  <a:gd name="T22" fmla="*/ 30 w 83"/>
                  <a:gd name="T23" fmla="*/ 66 h 78"/>
                  <a:gd name="T24" fmla="*/ 36 w 83"/>
                  <a:gd name="T25" fmla="*/ 78 h 7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3" h="78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8" name="Freeform 142"/>
              <p:cNvSpPr>
                <a:spLocks/>
              </p:cNvSpPr>
              <p:nvPr userDrawn="1"/>
            </p:nvSpPr>
            <p:spPr bwMode="ltGray">
              <a:xfrm>
                <a:off x="940" y="2782"/>
                <a:ext cx="90" cy="72"/>
              </a:xfrm>
              <a:custGeom>
                <a:avLst/>
                <a:gdLst>
                  <a:gd name="T0" fmla="*/ 90 w 90"/>
                  <a:gd name="T1" fmla="*/ 30 h 72"/>
                  <a:gd name="T2" fmla="*/ 66 w 90"/>
                  <a:gd name="T3" fmla="*/ 0 h 72"/>
                  <a:gd name="T4" fmla="*/ 0 w 90"/>
                  <a:gd name="T5" fmla="*/ 36 h 72"/>
                  <a:gd name="T6" fmla="*/ 24 w 90"/>
                  <a:gd name="T7" fmla="*/ 72 h 72"/>
                  <a:gd name="T8" fmla="*/ 36 w 90"/>
                  <a:gd name="T9" fmla="*/ 66 h 72"/>
                  <a:gd name="T10" fmla="*/ 18 w 90"/>
                  <a:gd name="T11" fmla="*/ 42 h 72"/>
                  <a:gd name="T12" fmla="*/ 36 w 90"/>
                  <a:gd name="T13" fmla="*/ 30 h 72"/>
                  <a:gd name="T14" fmla="*/ 54 w 90"/>
                  <a:gd name="T15" fmla="*/ 54 h 72"/>
                  <a:gd name="T16" fmla="*/ 60 w 90"/>
                  <a:gd name="T17" fmla="*/ 48 h 72"/>
                  <a:gd name="T18" fmla="*/ 48 w 90"/>
                  <a:gd name="T19" fmla="*/ 24 h 72"/>
                  <a:gd name="T20" fmla="*/ 60 w 90"/>
                  <a:gd name="T21" fmla="*/ 12 h 72"/>
                  <a:gd name="T22" fmla="*/ 78 w 90"/>
                  <a:gd name="T23" fmla="*/ 42 h 72"/>
                  <a:gd name="T24" fmla="*/ 90 w 90"/>
                  <a:gd name="T25" fmla="*/ 30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72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9" name="Freeform 143"/>
              <p:cNvSpPr>
                <a:spLocks/>
              </p:cNvSpPr>
              <p:nvPr userDrawn="1"/>
            </p:nvSpPr>
            <p:spPr bwMode="ltGray">
              <a:xfrm>
                <a:off x="898" y="2716"/>
                <a:ext cx="90" cy="84"/>
              </a:xfrm>
              <a:custGeom>
                <a:avLst/>
                <a:gdLst>
                  <a:gd name="T0" fmla="*/ 42 w 90"/>
                  <a:gd name="T1" fmla="*/ 60 h 84"/>
                  <a:gd name="T2" fmla="*/ 42 w 90"/>
                  <a:gd name="T3" fmla="*/ 60 h 84"/>
                  <a:gd name="T4" fmla="*/ 72 w 90"/>
                  <a:gd name="T5" fmla="*/ 12 h 84"/>
                  <a:gd name="T6" fmla="*/ 66 w 90"/>
                  <a:gd name="T7" fmla="*/ 0 h 84"/>
                  <a:gd name="T8" fmla="*/ 0 w 90"/>
                  <a:gd name="T9" fmla="*/ 42 h 84"/>
                  <a:gd name="T10" fmla="*/ 6 w 90"/>
                  <a:gd name="T11" fmla="*/ 54 h 84"/>
                  <a:gd name="T12" fmla="*/ 54 w 90"/>
                  <a:gd name="T13" fmla="*/ 24 h 84"/>
                  <a:gd name="T14" fmla="*/ 54 w 90"/>
                  <a:gd name="T15" fmla="*/ 24 h 84"/>
                  <a:gd name="T16" fmla="*/ 18 w 90"/>
                  <a:gd name="T17" fmla="*/ 72 h 84"/>
                  <a:gd name="T18" fmla="*/ 24 w 90"/>
                  <a:gd name="T19" fmla="*/ 84 h 84"/>
                  <a:gd name="T20" fmla="*/ 90 w 90"/>
                  <a:gd name="T21" fmla="*/ 42 h 84"/>
                  <a:gd name="T22" fmla="*/ 84 w 90"/>
                  <a:gd name="T23" fmla="*/ 30 h 84"/>
                  <a:gd name="T24" fmla="*/ 42 w 90"/>
                  <a:gd name="T25" fmla="*/ 60 h 8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84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0" name="Freeform 144"/>
              <p:cNvSpPr>
                <a:spLocks/>
              </p:cNvSpPr>
              <p:nvPr userDrawn="1"/>
            </p:nvSpPr>
            <p:spPr bwMode="ltGray">
              <a:xfrm>
                <a:off x="7" y="3837"/>
                <a:ext cx="6" cy="12"/>
              </a:xfrm>
              <a:custGeom>
                <a:avLst/>
                <a:gdLst>
                  <a:gd name="T0" fmla="*/ 6 w 6"/>
                  <a:gd name="T1" fmla="*/ 0 h 12"/>
                  <a:gd name="T2" fmla="*/ 6 w 6"/>
                  <a:gd name="T3" fmla="*/ 0 h 12"/>
                  <a:gd name="T4" fmla="*/ 0 w 6"/>
                  <a:gd name="T5" fmla="*/ 0 h 12"/>
                  <a:gd name="T6" fmla="*/ 0 w 6"/>
                  <a:gd name="T7" fmla="*/ 0 h 12"/>
                  <a:gd name="T8" fmla="*/ 0 w 6"/>
                  <a:gd name="T9" fmla="*/ 12 h 12"/>
                  <a:gd name="T10" fmla="*/ 6 w 6"/>
                  <a:gd name="T11" fmla="*/ 0 h 12"/>
                  <a:gd name="T12" fmla="*/ 6 w 6"/>
                  <a:gd name="T13" fmla="*/ 0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12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1" name="Freeform 145"/>
              <p:cNvSpPr>
                <a:spLocks/>
              </p:cNvSpPr>
              <p:nvPr userDrawn="1"/>
            </p:nvSpPr>
            <p:spPr bwMode="ltGray">
              <a:xfrm>
                <a:off x="7" y="2555"/>
                <a:ext cx="30" cy="48"/>
              </a:xfrm>
              <a:custGeom>
                <a:avLst/>
                <a:gdLst>
                  <a:gd name="T0" fmla="*/ 18 w 30"/>
                  <a:gd name="T1" fmla="*/ 48 h 48"/>
                  <a:gd name="T2" fmla="*/ 18 w 30"/>
                  <a:gd name="T3" fmla="*/ 48 h 48"/>
                  <a:gd name="T4" fmla="*/ 30 w 30"/>
                  <a:gd name="T5" fmla="*/ 42 h 48"/>
                  <a:gd name="T6" fmla="*/ 0 w 30"/>
                  <a:gd name="T7" fmla="*/ 0 h 48"/>
                  <a:gd name="T8" fmla="*/ 0 w 30"/>
                  <a:gd name="T9" fmla="*/ 24 h 48"/>
                  <a:gd name="T10" fmla="*/ 18 w 30"/>
                  <a:gd name="T11" fmla="*/ 48 h 48"/>
                  <a:gd name="T12" fmla="*/ 18 w 30"/>
                  <a:gd name="T13" fmla="*/ 48 h 4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48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2" name="Freeform 146"/>
              <p:cNvSpPr>
                <a:spLocks/>
              </p:cNvSpPr>
              <p:nvPr userDrawn="1"/>
            </p:nvSpPr>
            <p:spPr bwMode="ltGray">
              <a:xfrm>
                <a:off x="7" y="3843"/>
                <a:ext cx="36" cy="66"/>
              </a:xfrm>
              <a:custGeom>
                <a:avLst/>
                <a:gdLst>
                  <a:gd name="T0" fmla="*/ 36 w 36"/>
                  <a:gd name="T1" fmla="*/ 0 h 66"/>
                  <a:gd name="T2" fmla="*/ 24 w 36"/>
                  <a:gd name="T3" fmla="*/ 0 h 66"/>
                  <a:gd name="T4" fmla="*/ 24 w 36"/>
                  <a:gd name="T5" fmla="*/ 0 h 66"/>
                  <a:gd name="T6" fmla="*/ 0 w 36"/>
                  <a:gd name="T7" fmla="*/ 36 h 66"/>
                  <a:gd name="T8" fmla="*/ 0 w 36"/>
                  <a:gd name="T9" fmla="*/ 66 h 66"/>
                  <a:gd name="T10" fmla="*/ 36 w 36"/>
                  <a:gd name="T11" fmla="*/ 0 h 66"/>
                  <a:gd name="T12" fmla="*/ 36 w 36"/>
                  <a:gd name="T13" fmla="*/ 0 h 6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6" h="66">
                    <a:moveTo>
                      <a:pt x="36" y="0"/>
                    </a:move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3" name="Rectangle 147"/>
              <p:cNvSpPr>
                <a:spLocks noChangeArrowheads="1"/>
              </p:cNvSpPr>
              <p:nvPr userDrawn="1"/>
            </p:nvSpPr>
            <p:spPr bwMode="ltGray">
              <a:xfrm rot="244926">
                <a:off x="1177" y="3201"/>
                <a:ext cx="161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4" name="Rectangle 148"/>
              <p:cNvSpPr>
                <a:spLocks noChangeArrowheads="1"/>
              </p:cNvSpPr>
              <p:nvPr userDrawn="1"/>
            </p:nvSpPr>
            <p:spPr bwMode="ltGray">
              <a:xfrm rot="-5598588">
                <a:off x="290" y="2386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5" name="Freeform 149"/>
              <p:cNvSpPr>
                <a:spLocks/>
              </p:cNvSpPr>
              <p:nvPr userDrawn="1"/>
            </p:nvSpPr>
            <p:spPr bwMode="ltGray">
              <a:xfrm>
                <a:off x="139" y="3573"/>
                <a:ext cx="144" cy="154"/>
              </a:xfrm>
              <a:custGeom>
                <a:avLst/>
                <a:gdLst>
                  <a:gd name="T0" fmla="*/ 0 w 144"/>
                  <a:gd name="T1" fmla="*/ 102 h 154"/>
                  <a:gd name="T2" fmla="*/ 59 w 144"/>
                  <a:gd name="T3" fmla="*/ 154 h 154"/>
                  <a:gd name="T4" fmla="*/ 117 w 144"/>
                  <a:gd name="T5" fmla="*/ 120 h 154"/>
                  <a:gd name="T6" fmla="*/ 62 w 144"/>
                  <a:gd name="T7" fmla="*/ 55 h 154"/>
                  <a:gd name="T8" fmla="*/ 104 w 144"/>
                  <a:gd name="T9" fmla="*/ 34 h 154"/>
                  <a:gd name="T10" fmla="*/ 117 w 144"/>
                  <a:gd name="T11" fmla="*/ 53 h 154"/>
                  <a:gd name="T12" fmla="*/ 141 w 144"/>
                  <a:gd name="T13" fmla="*/ 47 h 154"/>
                  <a:gd name="T14" fmla="*/ 97 w 144"/>
                  <a:gd name="T15" fmla="*/ 2 h 154"/>
                  <a:gd name="T16" fmla="*/ 36 w 144"/>
                  <a:gd name="T17" fmla="*/ 33 h 154"/>
                  <a:gd name="T18" fmla="*/ 90 w 144"/>
                  <a:gd name="T19" fmla="*/ 107 h 154"/>
                  <a:gd name="T20" fmla="*/ 28 w 144"/>
                  <a:gd name="T21" fmla="*/ 101 h 154"/>
                  <a:gd name="T22" fmla="*/ 0 w 144"/>
                  <a:gd name="T23" fmla="*/ 102 h 15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6" name="Freeform 150"/>
              <p:cNvSpPr>
                <a:spLocks/>
              </p:cNvSpPr>
              <p:nvPr userDrawn="1"/>
            </p:nvSpPr>
            <p:spPr bwMode="ltGray">
              <a:xfrm rot="-2857037">
                <a:off x="619" y="3550"/>
                <a:ext cx="68" cy="69"/>
              </a:xfrm>
              <a:custGeom>
                <a:avLst/>
                <a:gdLst>
                  <a:gd name="T0" fmla="*/ 0 w 144"/>
                  <a:gd name="T1" fmla="*/ 21 h 154"/>
                  <a:gd name="T2" fmla="*/ 13 w 144"/>
                  <a:gd name="T3" fmla="*/ 31 h 154"/>
                  <a:gd name="T4" fmla="*/ 26 w 144"/>
                  <a:gd name="T5" fmla="*/ 24 h 154"/>
                  <a:gd name="T6" fmla="*/ 14 w 144"/>
                  <a:gd name="T7" fmla="*/ 11 h 154"/>
                  <a:gd name="T8" fmla="*/ 23 w 144"/>
                  <a:gd name="T9" fmla="*/ 7 h 154"/>
                  <a:gd name="T10" fmla="*/ 26 w 144"/>
                  <a:gd name="T11" fmla="*/ 11 h 154"/>
                  <a:gd name="T12" fmla="*/ 32 w 144"/>
                  <a:gd name="T13" fmla="*/ 9 h 154"/>
                  <a:gd name="T14" fmla="*/ 22 w 144"/>
                  <a:gd name="T15" fmla="*/ 0 h 154"/>
                  <a:gd name="T16" fmla="*/ 8 w 144"/>
                  <a:gd name="T17" fmla="*/ 7 h 154"/>
                  <a:gd name="T18" fmla="*/ 20 w 144"/>
                  <a:gd name="T19" fmla="*/ 22 h 154"/>
                  <a:gd name="T20" fmla="*/ 6 w 144"/>
                  <a:gd name="T21" fmla="*/ 20 h 154"/>
                  <a:gd name="T22" fmla="*/ 0 w 144"/>
                  <a:gd name="T23" fmla="*/ 21 h 15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759" name="Freeform 151"/>
              <p:cNvSpPr>
                <a:spLocks/>
              </p:cNvSpPr>
              <p:nvPr userDrawn="1"/>
            </p:nvSpPr>
            <p:spPr bwMode="ltGray">
              <a:xfrm>
                <a:off x="235" y="2503"/>
                <a:ext cx="348" cy="1272"/>
              </a:xfrm>
              <a:custGeom>
                <a:avLst/>
                <a:gdLst>
                  <a:gd name="T0" fmla="*/ 0 w 348"/>
                  <a:gd name="T1" fmla="*/ 0 h 1272"/>
                  <a:gd name="T2" fmla="*/ 287 w 348"/>
                  <a:gd name="T3" fmla="*/ 582 h 1272"/>
                  <a:gd name="T4" fmla="*/ 348 w 348"/>
                  <a:gd name="T5" fmla="*/ 1272 h 1272"/>
                  <a:gd name="T6" fmla="*/ 54 w 348"/>
                  <a:gd name="T7" fmla="*/ 676 h 1272"/>
                  <a:gd name="T8" fmla="*/ 0 w 348"/>
                  <a:gd name="T9" fmla="*/ 0 h 1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1272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96863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8760" name="Oval 152"/>
              <p:cNvSpPr>
                <a:spLocks noChangeArrowheads="1"/>
              </p:cNvSpPr>
              <p:nvPr userDrawn="1"/>
            </p:nvSpPr>
            <p:spPr bwMode="ltGray">
              <a:xfrm rot="-1684349">
                <a:off x="296" y="3047"/>
                <a:ext cx="221" cy="174"/>
              </a:xfrm>
              <a:prstGeom prst="ellipse">
                <a:avLst/>
              </a:prstGeom>
              <a:gradFill rotWithShape="0">
                <a:gsLst>
                  <a:gs pos="0">
                    <a:schemeClr val="bg2">
                      <a:gamma/>
                      <a:shade val="90980"/>
                      <a:invGamma/>
                    </a:schemeClr>
                  </a:gs>
                  <a:gs pos="50000">
                    <a:schemeClr val="bg2"/>
                  </a:gs>
                  <a:gs pos="100000">
                    <a:schemeClr val="bg2">
                      <a:gamma/>
                      <a:shade val="90980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mtClean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68761" name="Rectangle 15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228600"/>
            <a:ext cx="85407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8762" name="Rectangle 15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5225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14D79B8-204C-4EE8-8F73-9C4B7B102F08}" type="datetime1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12/23/2020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68763" name="Rectangle 15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68764" name="Rectangle 15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29968D-4A3A-4AC1-9800-5BDB1085ABC6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68765" name="Rectangle 157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600200"/>
            <a:ext cx="8540750" cy="449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050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19" r:id="rId10"/>
    <p:sldLayoutId id="2147484120" r:id="rId11"/>
    <p:sldLayoutId id="2147484121" r:id="rId12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3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2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levelIn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8E0E79-CA41-44A5-B536-834555779C2E}" type="datetime1">
              <a:rPr lang="en-US" altLang="zh-CN" smtClean="0">
                <a:solidFill>
                  <a:srgbClr val="3333CC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12/23/2020</a:t>
            </a:fld>
            <a:endParaRPr lang="en-US" altLang="zh-CN" smtClean="0">
              <a:solidFill>
                <a:srgbClr val="3333CC"/>
              </a:solidFill>
              <a:ea typeface="MS PGothic" pitchFamily="34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8FA81E5-C949-4225-B40D-2D11E7AF87FB}" type="slidenum">
              <a:rPr lang="en-US" altLang="zh-CN" smtClean="0">
                <a:solidFill>
                  <a:srgbClr val="3333CC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3333CC"/>
              </a:solidFill>
              <a:ea typeface="MS PGothic" pitchFamily="34" charset="-128"/>
            </a:endParaRPr>
          </a:p>
        </p:txBody>
      </p:sp>
      <p:pic>
        <p:nvPicPr>
          <p:cNvPr id="3079" name="Picture 7" descr="logo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75" y="152400"/>
            <a:ext cx="8985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90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+mj-lt"/>
          <a:ea typeface="MS PGothic" pitchFamily="34" charset="-128"/>
          <a:cs typeface="ＭＳ Ｐゴシック" pitchFamily="-106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accent2"/>
          </a:solidFill>
          <a:latin typeface="+mn-lt"/>
          <a:ea typeface="MS PGothic" pitchFamily="34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accent2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2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levelIn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8E0E79-CA41-44A5-B536-834555779C2E}" type="datetime1">
              <a:rPr lang="en-US" altLang="zh-CN" smtClean="0">
                <a:solidFill>
                  <a:srgbClr val="3333CC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12/23/2020</a:t>
            </a:fld>
            <a:endParaRPr lang="en-US" altLang="zh-CN" smtClean="0">
              <a:solidFill>
                <a:srgbClr val="3333CC"/>
              </a:solidFill>
              <a:ea typeface="MS PGothic" pitchFamily="34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8FA81E5-C949-4225-B40D-2D11E7AF87FB}" type="slidenum">
              <a:rPr lang="en-US" altLang="zh-CN" smtClean="0">
                <a:solidFill>
                  <a:srgbClr val="3333CC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3333CC"/>
              </a:solidFill>
              <a:ea typeface="MS PGothic" pitchFamily="34" charset="-128"/>
            </a:endParaRPr>
          </a:p>
        </p:txBody>
      </p:sp>
      <p:pic>
        <p:nvPicPr>
          <p:cNvPr id="3079" name="Picture 7" descr="logo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75" y="152400"/>
            <a:ext cx="8985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377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+mj-lt"/>
          <a:ea typeface="MS PGothic" pitchFamily="34" charset="-128"/>
          <a:cs typeface="ＭＳ Ｐゴシック" pitchFamily="-106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accent2"/>
          </a:solidFill>
          <a:latin typeface="+mn-lt"/>
          <a:ea typeface="MS PGothic" pitchFamily="34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accent2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2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levelIn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8E0E79-CA41-44A5-B536-834555779C2E}" type="datetime1">
              <a:rPr lang="en-US" altLang="zh-CN" smtClean="0">
                <a:solidFill>
                  <a:srgbClr val="3333CC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12/23/2020</a:t>
            </a:fld>
            <a:endParaRPr lang="en-US" altLang="zh-CN" smtClean="0">
              <a:solidFill>
                <a:srgbClr val="3333CC"/>
              </a:solidFill>
              <a:ea typeface="MS PGothic" pitchFamily="34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8FA81E5-C949-4225-B40D-2D11E7AF87FB}" type="slidenum">
              <a:rPr lang="en-US" altLang="zh-CN" smtClean="0">
                <a:solidFill>
                  <a:srgbClr val="3333CC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3333CC"/>
              </a:solidFill>
              <a:ea typeface="MS PGothic" pitchFamily="34" charset="-128"/>
            </a:endParaRPr>
          </a:p>
        </p:txBody>
      </p:sp>
      <p:pic>
        <p:nvPicPr>
          <p:cNvPr id="3079" name="Picture 7" descr="logo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75" y="152400"/>
            <a:ext cx="8985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91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+mj-lt"/>
          <a:ea typeface="MS PGothic" pitchFamily="34" charset="-128"/>
          <a:cs typeface="ＭＳ Ｐゴシック" pitchFamily="-106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accent2"/>
          </a:solidFill>
          <a:latin typeface="+mn-lt"/>
          <a:ea typeface="MS PGothic" pitchFamily="34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accent2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2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levelIn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8E0E79-CA41-44A5-B536-834555779C2E}" type="datetime1">
              <a:rPr lang="en-US" altLang="zh-CN" smtClean="0">
                <a:solidFill>
                  <a:srgbClr val="3333CC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12/23/2020</a:t>
            </a:fld>
            <a:endParaRPr lang="en-US" altLang="zh-CN" smtClean="0">
              <a:solidFill>
                <a:srgbClr val="3333CC"/>
              </a:solidFill>
              <a:ea typeface="MS PGothic" pitchFamily="34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8FA81E5-C949-4225-B40D-2D11E7AF87FB}" type="slidenum">
              <a:rPr lang="en-US" altLang="zh-CN" smtClean="0">
                <a:solidFill>
                  <a:srgbClr val="3333CC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3333CC"/>
              </a:solidFill>
              <a:ea typeface="MS PGothic" pitchFamily="34" charset="-128"/>
            </a:endParaRPr>
          </a:p>
        </p:txBody>
      </p:sp>
      <p:pic>
        <p:nvPicPr>
          <p:cNvPr id="3079" name="Picture 7" descr="logo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75" y="152400"/>
            <a:ext cx="8985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03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+mj-lt"/>
          <a:ea typeface="MS PGothic" pitchFamily="34" charset="-128"/>
          <a:cs typeface="ＭＳ Ｐゴシック" pitchFamily="-106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accent2"/>
          </a:solidFill>
          <a:latin typeface="+mn-lt"/>
          <a:ea typeface="MS PGothic" pitchFamily="34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accent2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2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levelIn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8E0E79-CA41-44A5-B536-834555779C2E}" type="datetime1">
              <a:rPr lang="en-US" altLang="zh-CN" smtClean="0">
                <a:solidFill>
                  <a:srgbClr val="3333CC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12/23/2020</a:t>
            </a:fld>
            <a:endParaRPr lang="en-US" altLang="zh-CN" smtClean="0">
              <a:solidFill>
                <a:srgbClr val="3333CC"/>
              </a:solidFill>
              <a:ea typeface="MS PGothic" pitchFamily="34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8FA81E5-C949-4225-B40D-2D11E7AF87FB}" type="slidenum">
              <a:rPr lang="en-US" altLang="zh-CN" smtClean="0">
                <a:solidFill>
                  <a:srgbClr val="3333CC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3333CC"/>
              </a:solidFill>
              <a:ea typeface="MS PGothic" pitchFamily="34" charset="-128"/>
            </a:endParaRPr>
          </a:p>
        </p:txBody>
      </p:sp>
      <p:pic>
        <p:nvPicPr>
          <p:cNvPr id="3079" name="Picture 7" descr="logo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75" y="152400"/>
            <a:ext cx="8985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17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+mj-lt"/>
          <a:ea typeface="MS PGothic" pitchFamily="34" charset="-128"/>
          <a:cs typeface="ＭＳ Ｐゴシック" pitchFamily="-106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accent2"/>
          </a:solidFill>
          <a:latin typeface="+mn-lt"/>
          <a:ea typeface="MS PGothic" pitchFamily="34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accent2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2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levelIn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8E0E79-CA41-44A5-B536-834555779C2E}" type="datetime1">
              <a:rPr lang="en-US" altLang="zh-CN" smtClean="0">
                <a:solidFill>
                  <a:srgbClr val="3333CC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12/23/2020</a:t>
            </a:fld>
            <a:endParaRPr lang="en-US" altLang="zh-CN" smtClean="0">
              <a:solidFill>
                <a:srgbClr val="3333CC"/>
              </a:solidFill>
              <a:ea typeface="MS PGothic" pitchFamily="34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8FA81E5-C949-4225-B40D-2D11E7AF87FB}" type="slidenum">
              <a:rPr lang="en-US" altLang="zh-CN" smtClean="0">
                <a:solidFill>
                  <a:srgbClr val="3333CC"/>
                </a:solidFill>
                <a:ea typeface="MS PGothic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3333CC"/>
              </a:solidFill>
              <a:ea typeface="MS PGothic" pitchFamily="34" charset="-128"/>
            </a:endParaRPr>
          </a:p>
        </p:txBody>
      </p:sp>
      <p:pic>
        <p:nvPicPr>
          <p:cNvPr id="3079" name="Picture 7" descr="logo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75" y="152400"/>
            <a:ext cx="8985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36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+mj-lt"/>
          <a:ea typeface="MS PGothic" pitchFamily="34" charset="-128"/>
          <a:cs typeface="ＭＳ Ｐゴシック" pitchFamily="-106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  <a:ea typeface="MS PGothic" pitchFamily="34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CC0000"/>
          </a:solidFill>
          <a:latin typeface="Times New Roman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accent2"/>
          </a:solidFill>
          <a:latin typeface="+mn-lt"/>
          <a:ea typeface="MS PGothic" pitchFamily="34" charset="-128"/>
          <a:cs typeface="ＭＳ Ｐゴシック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accent2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accent2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25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0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5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png"/><Relationship Id="rId5" Type="http://schemas.openxmlformats.org/officeDocument/2006/relationships/image" Target="../media/image27.w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35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9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6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25.png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7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46.wmf"/><Relationship Id="rId2" Type="http://schemas.openxmlformats.org/officeDocument/2006/relationships/slideLayout" Target="../slideLayouts/slideLayout19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39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15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0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8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21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8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01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0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1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6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75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64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6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2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28.bin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76.wmf"/><Relationship Id="rId2" Type="http://schemas.openxmlformats.org/officeDocument/2006/relationships/slideLayout" Target="../slideLayouts/slideLayout25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3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75.wmf"/><Relationship Id="rId4" Type="http://schemas.openxmlformats.org/officeDocument/2006/relationships/image" Target="../media/image72.w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77.w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8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299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29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123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85.png"/><Relationship Id="rId4" Type="http://schemas.openxmlformats.org/officeDocument/2006/relationships/image" Target="../media/image84.w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279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87.wmf"/><Relationship Id="rId4" Type="http://schemas.openxmlformats.org/officeDocument/2006/relationships/oleObject" Target="../embeddings/oleObject31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7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275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91.wmf"/><Relationship Id="rId4" Type="http://schemas.openxmlformats.org/officeDocument/2006/relationships/oleObject" Target="../embeddings/oleObject32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315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94.wmf"/><Relationship Id="rId4" Type="http://schemas.openxmlformats.org/officeDocument/2006/relationships/oleObject" Target="../embeddings/oleObject34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7" Type="http://schemas.openxmlformats.org/officeDocument/2006/relationships/image" Target="../media/image97.wmf"/><Relationship Id="rId2" Type="http://schemas.openxmlformats.org/officeDocument/2006/relationships/slideLayout" Target="../slideLayouts/slideLayout323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98.png"/><Relationship Id="rId4" Type="http://schemas.openxmlformats.org/officeDocument/2006/relationships/image" Target="../media/image96.w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3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3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2.wmf"/><Relationship Id="rId2" Type="http://schemas.openxmlformats.org/officeDocument/2006/relationships/slideLayout" Target="../slideLayouts/slideLayout336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37.bin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3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png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3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4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34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slideLayout" Target="../slideLayouts/slideLayout36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D8349F3C-915B-46E6-83C0-708D5572A15B}" type="slidenum">
              <a:rPr lang="en-US" altLang="zh-CN" smtClean="0">
                <a:latin typeface="Garamond" pitchFamily="18" charset="0"/>
              </a:rPr>
              <a:pPr eaLnBrk="1" hangingPunct="1"/>
              <a:t>1</a:t>
            </a:fld>
            <a:endParaRPr lang="en-US" altLang="zh-CN" smtClean="0">
              <a:latin typeface="Garamond" pitchFamily="18" charset="0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428625" y="1357313"/>
            <a:ext cx="82296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4800" dirty="0"/>
              <a:t>Morphological Image Processing</a:t>
            </a:r>
            <a:endParaRPr lang="en-US" altLang="zh-CN" sz="48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844" name="TextBox 9"/>
          <p:cNvSpPr txBox="1">
            <a:spLocks noChangeArrowheads="1"/>
          </p:cNvSpPr>
          <p:nvPr/>
        </p:nvSpPr>
        <p:spPr bwMode="auto">
          <a:xfrm>
            <a:off x="1492250" y="3352800"/>
            <a:ext cx="624840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200"/>
              <a:t>邸慧军</a:t>
            </a:r>
            <a:endParaRPr lang="en-US" altLang="zh-CN" sz="3200"/>
          </a:p>
          <a:p>
            <a:pPr algn="ctr" eaLnBrk="1" hangingPunct="1">
              <a:lnSpc>
                <a:spcPct val="150000"/>
              </a:lnSpc>
            </a:pPr>
            <a:r>
              <a:rPr lang="en-US" altLang="zh-CN" sz="2800"/>
              <a:t>ajon@bit.edu.cn</a:t>
            </a:r>
            <a:endParaRPr lang="en-US" altLang="zh-CN" sz="3200"/>
          </a:p>
          <a:p>
            <a:pPr algn="ctr" eaLnBrk="1" hangingPunct="1"/>
            <a:endParaRPr lang="en-US" altLang="zh-CN" sz="2400">
              <a:latin typeface="宋体" pitchFamily="2" charset="-122"/>
            </a:endParaRPr>
          </a:p>
          <a:p>
            <a:pPr algn="ctr" eaLnBrk="1" hangingPunct="1"/>
            <a:r>
              <a:rPr lang="zh-CN" altLang="en-US" sz="2400">
                <a:latin typeface="宋体" pitchFamily="2" charset="-122"/>
              </a:rPr>
              <a:t>计算机学院</a:t>
            </a:r>
            <a:endParaRPr lang="en-US" altLang="zh-CN" sz="2400">
              <a:latin typeface="宋体" pitchFamily="2" charset="-122"/>
            </a:endParaRPr>
          </a:p>
          <a:p>
            <a:pPr algn="ctr" eaLnBrk="1" hangingPunct="1"/>
            <a:r>
              <a:rPr lang="zh-CN" altLang="en-US" sz="2400">
                <a:latin typeface="宋体" pitchFamily="2" charset="-122"/>
              </a:rPr>
              <a:t>智能信息技术北京市重点实验室</a:t>
            </a:r>
            <a:endParaRPr lang="en-US" altLang="zh-CN" sz="2400">
              <a:latin typeface="宋体" pitchFamily="2" charset="-122"/>
            </a:endParaRPr>
          </a:p>
          <a:p>
            <a:pPr algn="ctr" eaLnBrk="1" hangingPunct="1"/>
            <a:r>
              <a:rPr lang="zh-CN" altLang="en-US" sz="2400">
                <a:latin typeface="宋体" pitchFamily="2" charset="-122"/>
              </a:rPr>
              <a:t>图像计算与感知智能研究所</a:t>
            </a:r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422849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Content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chemeClr val="tx1"/>
                </a:solidFill>
              </a:rPr>
              <a:t>Preliminaries</a:t>
            </a:r>
            <a:endParaRPr lang="en-US" altLang="zh-TW" b="1" dirty="0">
              <a:solidFill>
                <a:schemeClr val="tx1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Dilation and </a:t>
            </a:r>
            <a:r>
              <a:rPr lang="en-US" altLang="zh-TW" b="1" dirty="0" smtClean="0">
                <a:solidFill>
                  <a:srgbClr val="FF0000"/>
                </a:solidFill>
              </a:rPr>
              <a:t>erosion</a:t>
            </a:r>
          </a:p>
          <a:p>
            <a:r>
              <a:rPr lang="en-US" altLang="zh-TW" b="1" dirty="0" smtClean="0"/>
              <a:t>Opening and closing</a:t>
            </a:r>
          </a:p>
          <a:p>
            <a:r>
              <a:rPr lang="en-US" altLang="zh-TW" b="1" dirty="0" smtClean="0"/>
              <a:t>Hit-or-miss </a:t>
            </a:r>
            <a:r>
              <a:rPr lang="en-US" altLang="zh-TW" b="1" dirty="0"/>
              <a:t>transformation</a:t>
            </a:r>
          </a:p>
          <a:p>
            <a:r>
              <a:rPr lang="en-US" altLang="zh-TW" b="1" dirty="0"/>
              <a:t>Some basic morphological </a:t>
            </a:r>
            <a:r>
              <a:rPr lang="en-US" altLang="zh-TW" b="1" dirty="0" smtClean="0"/>
              <a:t>algorithm</a:t>
            </a:r>
          </a:p>
          <a:p>
            <a:r>
              <a:rPr lang="en-US" altLang="zh-CN" b="1" dirty="0"/>
              <a:t>Extensions to Gray-Scale Images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9018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Dilation &amp; Erosion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Basic operations</a:t>
            </a:r>
          </a:p>
          <a:p>
            <a:pPr eaLnBrk="1" hangingPunct="1"/>
            <a:r>
              <a:rPr lang="en-US" altLang="zh-CN" smtClean="0"/>
              <a:t>Are dual to each other:</a:t>
            </a:r>
          </a:p>
          <a:p>
            <a:pPr lvl="1" eaLnBrk="1" hangingPunct="1"/>
            <a:r>
              <a:rPr lang="en-US" altLang="zh-CN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Erosion</a:t>
            </a:r>
            <a:r>
              <a:rPr lang="en-US" altLang="zh-CN" smtClean="0"/>
              <a:t> shrinks foreground, enlarges Background</a:t>
            </a:r>
          </a:p>
          <a:p>
            <a:pPr lvl="1" eaLnBrk="1" hangingPunct="1"/>
            <a:endParaRPr lang="en-US" altLang="zh-CN" smtClean="0"/>
          </a:p>
          <a:p>
            <a:pPr lvl="1" eaLnBrk="1" hangingPunct="1"/>
            <a:r>
              <a:rPr lang="en-US" altLang="zh-CN" smtClean="0">
                <a:solidFill>
                  <a:schemeClr val="tx1"/>
                </a:solidFill>
              </a:rPr>
              <a:t>Dilation</a:t>
            </a:r>
            <a:r>
              <a:rPr lang="en-US" altLang="zh-CN" smtClean="0"/>
              <a:t> enlarges foreground, shrinks background</a:t>
            </a:r>
          </a:p>
        </p:txBody>
      </p:sp>
      <p:sp>
        <p:nvSpPr>
          <p:cNvPr id="3072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948529AD-5B58-4F46-853F-7E80DB3C611F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3072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D708979C-0172-4A72-8E9C-8D9B48900785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11</a:t>
            </a:fld>
            <a:endParaRPr lang="en-US" altLang="zh-CN" sz="140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21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Dilation and Erosion</a:t>
            </a:r>
          </a:p>
        </p:txBody>
      </p:sp>
      <p:pic>
        <p:nvPicPr>
          <p:cNvPr id="53252" name="Picture 4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8" b="61111"/>
          <a:stretch>
            <a:fillRect/>
          </a:stretch>
        </p:blipFill>
        <p:spPr>
          <a:xfrm>
            <a:off x="609600" y="1524000"/>
            <a:ext cx="4724400" cy="2201863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r="10083" b="63211"/>
          <a:stretch>
            <a:fillRect/>
          </a:stretch>
        </p:blipFill>
        <p:spPr bwMode="auto">
          <a:xfrm>
            <a:off x="304800" y="4114800"/>
            <a:ext cx="541020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4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5410200" y="1981200"/>
            <a:ext cx="3238500" cy="4114800"/>
          </a:xfrm>
          <a:noFill/>
        </p:spPr>
        <p:txBody>
          <a:bodyPr/>
          <a:lstStyle/>
          <a:p>
            <a:r>
              <a:rPr lang="en-US" altLang="zh-CN" sz="2400">
                <a:ea typeface="宋体" charset="-122"/>
              </a:rPr>
              <a:t>Dilation</a:t>
            </a:r>
          </a:p>
          <a:p>
            <a:pPr>
              <a:buFont typeface="Monotype Sorts" pitchFamily="2" charset="2"/>
              <a:buNone/>
            </a:pPr>
            <a:r>
              <a:rPr lang="en-US" altLang="zh-CN" sz="2400">
                <a:ea typeface="宋体" charset="-122"/>
              </a:rPr>
              <a:t>	</a:t>
            </a:r>
            <a:r>
              <a:rPr lang="en-US" altLang="zh-CN" sz="2000">
                <a:ea typeface="宋体" charset="-122"/>
              </a:rPr>
              <a:t>B: structure element</a:t>
            </a:r>
          </a:p>
          <a:p>
            <a:endParaRPr lang="en-US" altLang="zh-CN" sz="2400">
              <a:ea typeface="宋体" charset="-122"/>
            </a:endParaRPr>
          </a:p>
          <a:p>
            <a:endParaRPr lang="en-US" altLang="zh-CN" sz="2400">
              <a:ea typeface="宋体" charset="-122"/>
            </a:endParaRPr>
          </a:p>
          <a:p>
            <a:r>
              <a:rPr lang="en-US" altLang="zh-CN" sz="2400">
                <a:ea typeface="宋体" charset="-122"/>
              </a:rPr>
              <a:t>Erosion</a:t>
            </a:r>
          </a:p>
          <a:p>
            <a:pPr>
              <a:buFont typeface="Monotype Sorts" pitchFamily="2" charset="2"/>
              <a:buNone/>
            </a:pPr>
            <a:r>
              <a:rPr lang="en-US" altLang="zh-CN" sz="2400">
                <a:ea typeface="宋体" charset="-122"/>
              </a:rPr>
              <a:t>	</a:t>
            </a:r>
            <a:r>
              <a:rPr lang="en-US" altLang="zh-CN" sz="2000" i="1">
                <a:latin typeface="Times New Roman" pitchFamily="18" charset="0"/>
                <a:ea typeface="宋体" charset="-122"/>
              </a:rPr>
              <a:t>A</a:t>
            </a:r>
            <a:r>
              <a:rPr lang="en-US" altLang="zh-CN" sz="2000">
                <a:latin typeface="Times New Roman" pitchFamily="18" charset="0"/>
                <a:ea typeface="宋体" charset="-122"/>
              </a:rPr>
              <a:t> </a:t>
            </a:r>
            <a:r>
              <a:rPr lang="en-US" altLang="zh-CN" sz="2000">
                <a:latin typeface="Times New Roman" pitchFamily="18" charset="0"/>
                <a:ea typeface="宋体" charset="-122"/>
                <a:sym typeface="Webdings" pitchFamily="18" charset="2"/>
              </a:rPr>
              <a:t></a:t>
            </a:r>
            <a:r>
              <a:rPr lang="en-US" altLang="zh-CN" sz="2000">
                <a:latin typeface="Times New Roman" pitchFamily="18" charset="0"/>
                <a:ea typeface="宋体" charset="-122"/>
              </a:rPr>
              <a:t> </a:t>
            </a:r>
            <a:r>
              <a:rPr lang="en-US" altLang="zh-CN" sz="2000" i="1">
                <a:latin typeface="Times New Roman" pitchFamily="18" charset="0"/>
                <a:ea typeface="宋体" charset="-122"/>
              </a:rPr>
              <a:t>B</a:t>
            </a:r>
            <a:r>
              <a:rPr lang="en-US" altLang="zh-CN" sz="2000">
                <a:latin typeface="Times New Roman" pitchFamily="18" charset="0"/>
                <a:ea typeface="宋体" charset="-122"/>
              </a:rPr>
              <a:t> = {</a:t>
            </a:r>
            <a:r>
              <a:rPr lang="en-US" altLang="zh-CN" sz="2000" i="1">
                <a:latin typeface="Times New Roman" pitchFamily="18" charset="0"/>
                <a:ea typeface="宋体" charset="-122"/>
              </a:rPr>
              <a:t>z</a:t>
            </a:r>
            <a:r>
              <a:rPr lang="en-US" altLang="zh-CN" sz="2000">
                <a:latin typeface="Times New Roman" pitchFamily="18" charset="0"/>
                <a:ea typeface="宋体" charset="-122"/>
              </a:rPr>
              <a:t> | (</a:t>
            </a:r>
            <a:r>
              <a:rPr lang="en-US" altLang="zh-CN" sz="2000" i="1">
                <a:latin typeface="Times New Roman" pitchFamily="18" charset="0"/>
                <a:ea typeface="宋体" charset="-122"/>
              </a:rPr>
              <a:t>B</a:t>
            </a:r>
            <a:r>
              <a:rPr lang="en-US" altLang="zh-CN" sz="2000">
                <a:latin typeface="Times New Roman" pitchFamily="18" charset="0"/>
                <a:ea typeface="宋体" charset="-122"/>
              </a:rPr>
              <a:t>)</a:t>
            </a:r>
            <a:r>
              <a:rPr lang="en-US" altLang="zh-CN" sz="2000" i="1" baseline="-25000">
                <a:latin typeface="Times New Roman" pitchFamily="18" charset="0"/>
                <a:ea typeface="宋体" charset="-122"/>
              </a:rPr>
              <a:t>z</a:t>
            </a:r>
            <a:r>
              <a:rPr lang="en-US" altLang="zh-CN" sz="2000">
                <a:latin typeface="Times New Roman" pitchFamily="18" charset="0"/>
                <a:ea typeface="宋体" charset="-122"/>
              </a:rPr>
              <a:t> </a:t>
            </a:r>
            <a:r>
              <a:rPr lang="en-US" altLang="zh-CN" sz="2000">
                <a:latin typeface="Times New Roman" pitchFamily="18" charset="0"/>
                <a:ea typeface="宋体" charset="-122"/>
                <a:sym typeface="Symbol" pitchFamily="18" charset="2"/>
              </a:rPr>
              <a:t> </a:t>
            </a:r>
            <a:r>
              <a:rPr lang="en-US" altLang="zh-CN" sz="2000" i="1">
                <a:latin typeface="Times New Roman" pitchFamily="18" charset="0"/>
                <a:ea typeface="宋体" charset="-122"/>
                <a:sym typeface="Symbol" pitchFamily="18" charset="2"/>
              </a:rPr>
              <a:t>A</a:t>
            </a:r>
            <a:r>
              <a:rPr lang="en-US" altLang="zh-CN" sz="2000">
                <a:latin typeface="Times New Roman" pitchFamily="18" charset="0"/>
                <a:ea typeface="宋体" charset="-122"/>
                <a:sym typeface="Symbol" pitchFamily="18" charset="2"/>
              </a:rPr>
              <a:t>}</a:t>
            </a:r>
          </a:p>
          <a:p>
            <a:r>
              <a:rPr lang="en-US" altLang="zh-CN" sz="2400">
                <a:ea typeface="宋体" charset="-122"/>
              </a:rPr>
              <a:t>Relations</a:t>
            </a:r>
          </a:p>
          <a:p>
            <a:pPr>
              <a:buFont typeface="Monotype Sorts" pitchFamily="2" charset="2"/>
              <a:buNone/>
            </a:pPr>
            <a:r>
              <a:rPr lang="en-US" altLang="zh-CN" sz="2400">
                <a:ea typeface="宋体" charset="-122"/>
              </a:rPr>
              <a:t>	</a:t>
            </a:r>
            <a:r>
              <a:rPr lang="en-US" altLang="zh-CN" sz="2000">
                <a:latin typeface="Times New Roman" pitchFamily="18" charset="0"/>
                <a:ea typeface="宋体" charset="-122"/>
              </a:rPr>
              <a:t>(</a:t>
            </a:r>
            <a:r>
              <a:rPr lang="en-US" altLang="zh-CN" sz="2000" i="1">
                <a:latin typeface="Times New Roman" pitchFamily="18" charset="0"/>
                <a:ea typeface="宋体" charset="-122"/>
              </a:rPr>
              <a:t>A</a:t>
            </a:r>
            <a:r>
              <a:rPr lang="en-US" altLang="zh-CN" sz="2000">
                <a:latin typeface="Times New Roman" pitchFamily="18" charset="0"/>
                <a:ea typeface="宋体" charset="-122"/>
              </a:rPr>
              <a:t> </a:t>
            </a:r>
            <a:r>
              <a:rPr lang="en-US" altLang="zh-CN" sz="2000">
                <a:latin typeface="Times New Roman" pitchFamily="18" charset="0"/>
                <a:ea typeface="宋体" charset="-122"/>
                <a:sym typeface="Webdings" pitchFamily="18" charset="2"/>
              </a:rPr>
              <a:t></a:t>
            </a:r>
            <a:r>
              <a:rPr lang="en-US" altLang="zh-CN" sz="2000">
                <a:latin typeface="Times New Roman" pitchFamily="18" charset="0"/>
                <a:ea typeface="宋体" charset="-122"/>
              </a:rPr>
              <a:t> </a:t>
            </a:r>
            <a:r>
              <a:rPr lang="en-US" altLang="zh-CN" sz="2000" i="1">
                <a:latin typeface="Times New Roman" pitchFamily="18" charset="0"/>
                <a:ea typeface="宋体" charset="-122"/>
              </a:rPr>
              <a:t>B</a:t>
            </a:r>
            <a:r>
              <a:rPr lang="en-US" altLang="zh-CN" sz="2000">
                <a:latin typeface="Times New Roman" pitchFamily="18" charset="0"/>
                <a:ea typeface="宋体" charset="-122"/>
              </a:rPr>
              <a:t>)</a:t>
            </a:r>
            <a:r>
              <a:rPr lang="en-US" altLang="zh-CN" sz="2000" baseline="30000">
                <a:latin typeface="Times New Roman" pitchFamily="18" charset="0"/>
                <a:ea typeface="宋体" charset="-122"/>
              </a:rPr>
              <a:t>c</a:t>
            </a:r>
            <a:r>
              <a:rPr lang="en-US" altLang="zh-CN" sz="2000">
                <a:latin typeface="Times New Roman" pitchFamily="18" charset="0"/>
                <a:ea typeface="宋体" charset="-122"/>
              </a:rPr>
              <a:t> = </a:t>
            </a:r>
            <a:endParaRPr lang="en-US" altLang="zh-CN" sz="2400">
              <a:ea typeface="宋体" charset="-122"/>
            </a:endParaRPr>
          </a:p>
          <a:p>
            <a:pPr lvl="1">
              <a:buFontTx/>
              <a:buNone/>
            </a:pPr>
            <a:endParaRPr lang="en-US" altLang="zh-CN" sz="2000" i="1">
              <a:latin typeface="Times New Roman" pitchFamily="18" charset="0"/>
              <a:ea typeface="宋体" charset="-122"/>
              <a:sym typeface="Webdings" pitchFamily="18" charset="2"/>
            </a:endParaRPr>
          </a:p>
        </p:txBody>
      </p:sp>
      <p:graphicFrame>
        <p:nvGraphicFramePr>
          <p:cNvPr id="5325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623227"/>
              </p:ext>
            </p:extLst>
          </p:nvPr>
        </p:nvGraphicFramePr>
        <p:xfrm>
          <a:off x="5796136" y="2924944"/>
          <a:ext cx="32131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4" name="公式" r:id="rId5" imgW="1942920" imgH="253800" progId="Equation.3">
                  <p:embed/>
                </p:oleObj>
              </mc:Choice>
              <mc:Fallback>
                <p:oleObj name="公式" r:id="rId5" imgW="19429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2924944"/>
                        <a:ext cx="321310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7" name="Object 9"/>
          <p:cNvGraphicFramePr>
            <a:graphicFrameLocks noChangeAspect="1"/>
          </p:cNvGraphicFramePr>
          <p:nvPr/>
        </p:nvGraphicFramePr>
        <p:xfrm>
          <a:off x="7158038" y="5099050"/>
          <a:ext cx="79851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5" name="Equation" r:id="rId7" imgW="482400" imgH="215640" progId="Equation.DSMT4">
                  <p:embed/>
                </p:oleObj>
              </mc:Choice>
              <mc:Fallback>
                <p:oleObj name="Equation" r:id="rId7" imgW="4824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8038" y="5099050"/>
                        <a:ext cx="798512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375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Content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b="1" dirty="0" smtClean="0">
                <a:solidFill>
                  <a:schemeClr val="tx1"/>
                </a:solidFill>
              </a:rPr>
              <a:t>Preliminaries</a:t>
            </a:r>
            <a:endParaRPr lang="en-US" altLang="zh-TW" b="1" dirty="0">
              <a:solidFill>
                <a:schemeClr val="tx1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Dilation and </a:t>
            </a:r>
            <a:r>
              <a:rPr lang="en-US" altLang="zh-TW" b="1" dirty="0" smtClean="0">
                <a:solidFill>
                  <a:srgbClr val="FF0000"/>
                </a:solidFill>
              </a:rPr>
              <a:t>erosion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Erosion</a:t>
            </a:r>
          </a:p>
          <a:p>
            <a:pPr lvl="1"/>
            <a:r>
              <a:rPr lang="en-US" altLang="zh-TW" b="1" dirty="0">
                <a:solidFill>
                  <a:schemeClr val="tx1"/>
                </a:solidFill>
              </a:rPr>
              <a:t>Dilation</a:t>
            </a:r>
          </a:p>
          <a:p>
            <a:r>
              <a:rPr lang="en-US" altLang="zh-TW" b="1" dirty="0"/>
              <a:t>Opening and closing</a:t>
            </a:r>
          </a:p>
          <a:p>
            <a:r>
              <a:rPr lang="en-US" altLang="zh-TW" b="1" dirty="0"/>
              <a:t>Hit-or-miss transformation</a:t>
            </a:r>
          </a:p>
          <a:p>
            <a:r>
              <a:rPr lang="en-US" altLang="zh-TW" b="1" dirty="0"/>
              <a:t>Some basic morphological </a:t>
            </a:r>
            <a:r>
              <a:rPr lang="en-US" altLang="zh-TW" b="1" dirty="0" smtClean="0"/>
              <a:t>algorithm</a:t>
            </a:r>
          </a:p>
          <a:p>
            <a:r>
              <a:rPr lang="en-US" altLang="zh-CN" b="1" dirty="0"/>
              <a:t>Extensions to Gray-Scale Images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4365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Erosion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CN" b="1" smtClean="0"/>
              <a:t>Erosion</a:t>
            </a:r>
            <a:r>
              <a:rPr lang="en-US" altLang="zh-CN" smtClean="0"/>
              <a:t> is an important morphological operation</a:t>
            </a:r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en-US" altLang="zh-CN" smtClean="0"/>
              <a:t>Applied </a:t>
            </a:r>
            <a:r>
              <a:rPr lang="en-US" altLang="zh-CN" b="1" smtClean="0"/>
              <a:t>Structuring Element</a:t>
            </a:r>
            <a:r>
              <a:rPr lang="en-US" altLang="zh-CN" smtClean="0"/>
              <a:t>:</a:t>
            </a:r>
          </a:p>
        </p:txBody>
      </p:sp>
      <p:sp>
        <p:nvSpPr>
          <p:cNvPr id="1946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B45AE29-23FD-4324-BA27-855F0D9A1352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1946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BEA7AF97-F183-405B-BDE9-FAD4CE51788C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14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pic>
        <p:nvPicPr>
          <p:cNvPr id="19462" name="Picture 4" descr="erodb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5257800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5" descr="kern3x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105400"/>
            <a:ext cx="3810000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5043488" y="0"/>
            <a:ext cx="4100512" cy="773112"/>
            <a:chOff x="1258888" y="1484313"/>
            <a:chExt cx="4100512" cy="773112"/>
          </a:xfrm>
        </p:grpSpPr>
        <p:graphicFrame>
          <p:nvGraphicFramePr>
            <p:cNvPr id="9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07619500"/>
                </p:ext>
              </p:extLst>
            </p:nvPr>
          </p:nvGraphicFramePr>
          <p:xfrm>
            <a:off x="1258888" y="1484313"/>
            <a:ext cx="4100512" cy="773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89" name="Equation" r:id="rId5" imgW="1346040" imgH="253800" progId="Equation.3">
                    <p:embed/>
                  </p:oleObj>
                </mc:Choice>
                <mc:Fallback>
                  <p:oleObj name="Equation" r:id="rId5" imgW="134604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8888" y="1484313"/>
                          <a:ext cx="4100512" cy="773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736725" y="1716088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1736725" y="1868488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255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Erosion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b="1" smtClean="0"/>
              <a:t>Erosion</a:t>
            </a:r>
            <a:r>
              <a:rPr lang="en-US" altLang="zh-CN" sz="2800" smtClean="0"/>
              <a:t> is the set of all points in the image, where the structuring element “fits into”.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Consider each foreground pixel in the input image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smtClean="0"/>
              <a:t>If the structuring element fits in, write a “1” at the origin of the structuring element!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/>
              <a:t>Simple application of </a:t>
            </a:r>
            <a:r>
              <a:rPr lang="en-US" altLang="zh-CN" sz="2800" b="1" smtClean="0"/>
              <a:t>pattern matching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b="1" smtClean="0"/>
              <a:t>Input: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smtClean="0"/>
              <a:t>Binary Image (Gray value)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b="1" smtClean="0"/>
              <a:t>Structuring Element, containing only 1s!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sz="2400" smtClean="0"/>
          </a:p>
        </p:txBody>
      </p:sp>
      <p:sp>
        <p:nvSpPr>
          <p:cNvPr id="3174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917897F6-9F6E-42E8-B9C0-540D48B895CC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3174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00B8676D-5433-400B-A927-AD37B766B62B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15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043488" y="0"/>
            <a:ext cx="4100512" cy="773112"/>
            <a:chOff x="1258888" y="1484313"/>
            <a:chExt cx="4100512" cy="773112"/>
          </a:xfrm>
        </p:grpSpPr>
        <p:graphicFrame>
          <p:nvGraphicFramePr>
            <p:cNvPr id="10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07619500"/>
                </p:ext>
              </p:extLst>
            </p:nvPr>
          </p:nvGraphicFramePr>
          <p:xfrm>
            <a:off x="1258888" y="1484313"/>
            <a:ext cx="4100512" cy="773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72" name="Equation" r:id="rId3" imgW="1346040" imgH="253800" progId="Equation.3">
                    <p:embed/>
                  </p:oleObj>
                </mc:Choice>
                <mc:Fallback>
                  <p:oleObj name="Equation" r:id="rId3" imgW="134604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8888" y="1484313"/>
                          <a:ext cx="4100512" cy="773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1736725" y="1716088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7"/>
            <p:cNvSpPr>
              <a:spLocks noChangeShapeType="1"/>
            </p:cNvSpPr>
            <p:nvPr/>
          </p:nvSpPr>
          <p:spPr bwMode="auto">
            <a:xfrm>
              <a:off x="1736725" y="1868488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99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6" t="2837" r="65758" b="69012"/>
          <a:stretch>
            <a:fillRect/>
          </a:stretch>
        </p:blipFill>
        <p:spPr bwMode="auto">
          <a:xfrm>
            <a:off x="708637" y="1369612"/>
            <a:ext cx="1981804" cy="2245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6" r="11806" b="63025"/>
          <a:stretch>
            <a:fillRect/>
          </a:stretch>
        </p:blipFill>
        <p:spPr bwMode="auto">
          <a:xfrm>
            <a:off x="5249035" y="1279263"/>
            <a:ext cx="2867975" cy="2406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Erosion</a:t>
            </a:r>
            <a:endParaRPr lang="zh-TW" altLang="en-US" dirty="0">
              <a:ea typeface="標楷體" pitchFamily="65" charset="-120"/>
            </a:endParaRP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1584325" y="34718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995069" y="6007"/>
            <a:ext cx="4100512" cy="773112"/>
            <a:chOff x="1258888" y="1484313"/>
            <a:chExt cx="4100512" cy="773112"/>
          </a:xfrm>
        </p:grpSpPr>
        <p:graphicFrame>
          <p:nvGraphicFramePr>
            <p:cNvPr id="21508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8650661"/>
                </p:ext>
              </p:extLst>
            </p:nvPr>
          </p:nvGraphicFramePr>
          <p:xfrm>
            <a:off x="1258888" y="1484313"/>
            <a:ext cx="4100512" cy="773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85" name="Equation" r:id="rId4" imgW="1346040" imgH="253800" progId="Equation.3">
                    <p:embed/>
                  </p:oleObj>
                </mc:Choice>
                <mc:Fallback>
                  <p:oleObj name="Equation" r:id="rId4" imgW="134604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8888" y="1484313"/>
                          <a:ext cx="4100512" cy="773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10" name="Oval 6"/>
            <p:cNvSpPr>
              <a:spLocks noChangeArrowheads="1"/>
            </p:cNvSpPr>
            <p:nvPr/>
          </p:nvSpPr>
          <p:spPr bwMode="auto">
            <a:xfrm>
              <a:off x="1736725" y="1716088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21511" name="Line 7"/>
            <p:cNvSpPr>
              <a:spLocks noChangeShapeType="1"/>
            </p:cNvSpPr>
            <p:nvPr/>
          </p:nvSpPr>
          <p:spPr bwMode="auto">
            <a:xfrm>
              <a:off x="1736725" y="1868488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2400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2151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5" t="9346" r="51999" b="77977"/>
          <a:stretch>
            <a:fillRect/>
          </a:stretch>
        </p:blipFill>
        <p:spPr bwMode="auto">
          <a:xfrm>
            <a:off x="3495510" y="1844824"/>
            <a:ext cx="892369" cy="1011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3" t="42227" r="17708" b="19537"/>
          <a:stretch>
            <a:fillRect/>
          </a:stretch>
        </p:blipFill>
        <p:spPr bwMode="auto">
          <a:xfrm>
            <a:off x="5163539" y="3933056"/>
            <a:ext cx="2632709" cy="272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6" t="2837" r="64636" b="69012"/>
          <a:stretch>
            <a:fillRect/>
          </a:stretch>
        </p:blipFill>
        <p:spPr bwMode="auto">
          <a:xfrm>
            <a:off x="677380" y="4073836"/>
            <a:ext cx="2303199" cy="2483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5" t="42227" r="71550" b="25470"/>
          <a:stretch>
            <a:fillRect/>
          </a:stretch>
        </p:blipFill>
        <p:spPr bwMode="auto">
          <a:xfrm>
            <a:off x="3590817" y="3700463"/>
            <a:ext cx="701756" cy="2861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连接符 3"/>
          <p:cNvCxnSpPr/>
          <p:nvPr/>
        </p:nvCxnSpPr>
        <p:spPr bwMode="auto">
          <a:xfrm>
            <a:off x="0" y="3700463"/>
            <a:ext cx="91440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hlink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4010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Example for Erosion</a:t>
            </a:r>
          </a:p>
        </p:txBody>
      </p:sp>
      <p:sp>
        <p:nvSpPr>
          <p:cNvPr id="20483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3C33E3AF-DAC8-4920-BF5B-29BED9867BB5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25D1C7F1-3771-4DFB-BAA0-E3A8C27FDD89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17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graphicFrame>
        <p:nvGraphicFramePr>
          <p:cNvPr id="9244" name="Group 28"/>
          <p:cNvGraphicFramePr>
            <a:graphicFrameLocks noGrp="1"/>
          </p:cNvGraphicFramePr>
          <p:nvPr/>
        </p:nvGraphicFramePr>
        <p:xfrm>
          <a:off x="2895600" y="2057400"/>
          <a:ext cx="6096000" cy="518048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509" name="Text Box 29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Input image</a:t>
            </a:r>
          </a:p>
        </p:txBody>
      </p:sp>
      <p:sp>
        <p:nvSpPr>
          <p:cNvPr id="20510" name="Text Box 41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Structuring Element</a:t>
            </a:r>
          </a:p>
        </p:txBody>
      </p:sp>
      <p:graphicFrame>
        <p:nvGraphicFramePr>
          <p:cNvPr id="9260" name="Group 44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535" name="Text Box 68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Output Image</a:t>
            </a:r>
          </a:p>
        </p:txBody>
      </p:sp>
      <p:grpSp>
        <p:nvGrpSpPr>
          <p:cNvPr id="20536" name="Group 71"/>
          <p:cNvGrpSpPr>
            <a:grpSpLocks/>
          </p:cNvGrpSpPr>
          <p:nvPr/>
        </p:nvGrpSpPr>
        <p:grpSpPr bwMode="auto">
          <a:xfrm>
            <a:off x="2895600" y="2667000"/>
            <a:ext cx="1828800" cy="1905000"/>
            <a:chOff x="1824" y="1680"/>
            <a:chExt cx="1152" cy="1200"/>
          </a:xfrm>
        </p:grpSpPr>
        <p:sp>
          <p:nvSpPr>
            <p:cNvPr id="20537" name="Rectangle 33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0538" name="Rectangle 32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0539" name="Rectangle 31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0540" name="Line 34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0541" name="Line 35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0542" name="Line 36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0543" name="Line 37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0544" name="Line 38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0545" name="Line 39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0546" name="AutoShape 69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0547" name="AutoShape 70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95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Example for Erosion</a:t>
            </a:r>
          </a:p>
        </p:txBody>
      </p:sp>
      <p:sp>
        <p:nvSpPr>
          <p:cNvPr id="21507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64D074FA-D023-4391-AE59-C54614A282CB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2150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6C852014-B9FA-46F4-98B8-5E8E7A32AF68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18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graphicFrame>
        <p:nvGraphicFramePr>
          <p:cNvPr id="10243" name="Group 3"/>
          <p:cNvGraphicFramePr>
            <a:graphicFrameLocks noGrp="1"/>
          </p:cNvGraphicFramePr>
          <p:nvPr/>
        </p:nvGraphicFramePr>
        <p:xfrm>
          <a:off x="2895600" y="2057400"/>
          <a:ext cx="6096000" cy="518048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533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Input image</a:t>
            </a:r>
          </a:p>
        </p:txBody>
      </p:sp>
      <p:sp>
        <p:nvSpPr>
          <p:cNvPr id="21534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Structuring Element</a:t>
            </a:r>
          </a:p>
        </p:txBody>
      </p:sp>
      <p:graphicFrame>
        <p:nvGraphicFramePr>
          <p:cNvPr id="10269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559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Output Image</a:t>
            </a:r>
          </a:p>
        </p:txBody>
      </p:sp>
      <p:grpSp>
        <p:nvGrpSpPr>
          <p:cNvPr id="21560" name="Group 54"/>
          <p:cNvGrpSpPr>
            <a:grpSpLocks/>
          </p:cNvGrpSpPr>
          <p:nvPr/>
        </p:nvGrpSpPr>
        <p:grpSpPr bwMode="auto">
          <a:xfrm>
            <a:off x="3505200" y="2667000"/>
            <a:ext cx="1828800" cy="1905000"/>
            <a:chOff x="1824" y="1680"/>
            <a:chExt cx="1152" cy="1200"/>
          </a:xfrm>
        </p:grpSpPr>
        <p:sp>
          <p:nvSpPr>
            <p:cNvPr id="21561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1562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1563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1564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1565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1566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1567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1568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1569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1570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1571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39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Example for Erosion</a:t>
            </a:r>
          </a:p>
        </p:txBody>
      </p:sp>
      <p:sp>
        <p:nvSpPr>
          <p:cNvPr id="22531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BDEAA7A4-B3CD-4C23-B49F-44AFED833183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FFE9FC57-3C57-4A39-8288-68E2BAB5B3A2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19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graphicFrame>
        <p:nvGraphicFramePr>
          <p:cNvPr id="11267" name="Group 3"/>
          <p:cNvGraphicFramePr>
            <a:graphicFrameLocks noGrp="1"/>
          </p:cNvGraphicFramePr>
          <p:nvPr/>
        </p:nvGraphicFramePr>
        <p:xfrm>
          <a:off x="2895600" y="2057400"/>
          <a:ext cx="6096000" cy="518048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557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Input image</a:t>
            </a:r>
          </a:p>
        </p:txBody>
      </p:sp>
      <p:sp>
        <p:nvSpPr>
          <p:cNvPr id="22558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Structuring Element</a:t>
            </a:r>
          </a:p>
        </p:txBody>
      </p:sp>
      <p:graphicFrame>
        <p:nvGraphicFramePr>
          <p:cNvPr id="11293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583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Output Image</a:t>
            </a:r>
          </a:p>
        </p:txBody>
      </p:sp>
      <p:grpSp>
        <p:nvGrpSpPr>
          <p:cNvPr id="22584" name="Group 54"/>
          <p:cNvGrpSpPr>
            <a:grpSpLocks/>
          </p:cNvGrpSpPr>
          <p:nvPr/>
        </p:nvGrpSpPr>
        <p:grpSpPr bwMode="auto">
          <a:xfrm>
            <a:off x="4114800" y="2667000"/>
            <a:ext cx="1828800" cy="1905000"/>
            <a:chOff x="1824" y="1680"/>
            <a:chExt cx="1152" cy="1200"/>
          </a:xfrm>
        </p:grpSpPr>
        <p:sp>
          <p:nvSpPr>
            <p:cNvPr id="22585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2586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2587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2588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2589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2590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2591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2592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2593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2594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2595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401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1166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A first Example: Erosion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en-US" altLang="zh-CN" dirty="0" smtClean="0"/>
              <a:t>Applied </a:t>
            </a:r>
            <a:r>
              <a:rPr lang="en-US" altLang="zh-CN" b="1" dirty="0" smtClean="0"/>
              <a:t>Structuring Element</a:t>
            </a:r>
            <a:r>
              <a:rPr lang="en-US" altLang="zh-CN" dirty="0" smtClean="0"/>
              <a:t>:</a:t>
            </a:r>
          </a:p>
        </p:txBody>
      </p:sp>
      <p:sp>
        <p:nvSpPr>
          <p:cNvPr id="1946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BEA7AF97-F183-405B-BDE9-FAD4CE51788C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2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pic>
        <p:nvPicPr>
          <p:cNvPr id="19462" name="Picture 4" descr="erodb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33561"/>
            <a:ext cx="4032448" cy="164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5" descr="kern3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48" y="4077072"/>
            <a:ext cx="3810000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mon1thr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78" y="1522853"/>
            <a:ext cx="1872208" cy="1415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 descr="mon1ero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549312"/>
            <a:ext cx="1872208" cy="1415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右箭头 2"/>
          <p:cNvSpPr/>
          <p:nvPr/>
        </p:nvSpPr>
        <p:spPr>
          <a:xfrm>
            <a:off x="6657386" y="2149206"/>
            <a:ext cx="432048" cy="2160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15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Example for Erosion</a:t>
            </a:r>
          </a:p>
        </p:txBody>
      </p:sp>
      <p:sp>
        <p:nvSpPr>
          <p:cNvPr id="23555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90F9E83D-22F1-4D4B-A64D-5F48D3994FBB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2355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0F283B18-ACFD-4776-A652-21C35954FECA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graphicFrame>
        <p:nvGraphicFramePr>
          <p:cNvPr id="12291" name="Group 3"/>
          <p:cNvGraphicFramePr>
            <a:graphicFrameLocks noGrp="1"/>
          </p:cNvGraphicFramePr>
          <p:nvPr/>
        </p:nvGraphicFramePr>
        <p:xfrm>
          <a:off x="2895600" y="2057400"/>
          <a:ext cx="6096000" cy="518048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581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Input image</a:t>
            </a:r>
          </a:p>
        </p:txBody>
      </p:sp>
      <p:sp>
        <p:nvSpPr>
          <p:cNvPr id="23582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Structuring Element</a:t>
            </a:r>
          </a:p>
        </p:txBody>
      </p:sp>
      <p:graphicFrame>
        <p:nvGraphicFramePr>
          <p:cNvPr id="12317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607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Output Image</a:t>
            </a:r>
          </a:p>
        </p:txBody>
      </p:sp>
      <p:grpSp>
        <p:nvGrpSpPr>
          <p:cNvPr id="23608" name="Group 54"/>
          <p:cNvGrpSpPr>
            <a:grpSpLocks/>
          </p:cNvGrpSpPr>
          <p:nvPr/>
        </p:nvGrpSpPr>
        <p:grpSpPr bwMode="auto">
          <a:xfrm>
            <a:off x="4724400" y="2667000"/>
            <a:ext cx="1828800" cy="1905000"/>
            <a:chOff x="1824" y="1680"/>
            <a:chExt cx="1152" cy="1200"/>
          </a:xfrm>
        </p:grpSpPr>
        <p:sp>
          <p:nvSpPr>
            <p:cNvPr id="23609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3610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3611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3612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3613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3614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3615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3616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3617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3618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3619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69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Example for Erosion</a:t>
            </a:r>
          </a:p>
        </p:txBody>
      </p:sp>
      <p:sp>
        <p:nvSpPr>
          <p:cNvPr id="24579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36E613D-5690-43F6-8A9F-BF1B8112CEAA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86B83D6E-B556-40BF-8998-8939BEBE3048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21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graphicFrame>
        <p:nvGraphicFramePr>
          <p:cNvPr id="13315" name="Group 3"/>
          <p:cNvGraphicFramePr>
            <a:graphicFrameLocks noGrp="1"/>
          </p:cNvGraphicFramePr>
          <p:nvPr/>
        </p:nvGraphicFramePr>
        <p:xfrm>
          <a:off x="2895600" y="2057400"/>
          <a:ext cx="6096000" cy="518048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60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Input image</a:t>
            </a:r>
          </a:p>
        </p:txBody>
      </p:sp>
      <p:sp>
        <p:nvSpPr>
          <p:cNvPr id="2460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Structuring Element</a:t>
            </a:r>
          </a:p>
        </p:txBody>
      </p:sp>
      <p:graphicFrame>
        <p:nvGraphicFramePr>
          <p:cNvPr id="13341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631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Output Image</a:t>
            </a:r>
          </a:p>
        </p:txBody>
      </p:sp>
      <p:grpSp>
        <p:nvGrpSpPr>
          <p:cNvPr id="24632" name="Group 54"/>
          <p:cNvGrpSpPr>
            <a:grpSpLocks/>
          </p:cNvGrpSpPr>
          <p:nvPr/>
        </p:nvGrpSpPr>
        <p:grpSpPr bwMode="auto">
          <a:xfrm>
            <a:off x="5334000" y="2667000"/>
            <a:ext cx="1828800" cy="1905000"/>
            <a:chOff x="1824" y="1680"/>
            <a:chExt cx="1152" cy="1200"/>
          </a:xfrm>
        </p:grpSpPr>
        <p:sp>
          <p:nvSpPr>
            <p:cNvPr id="24633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4634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4635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4636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4637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4638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4639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4640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4641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4642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4643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84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Example for Erosion</a:t>
            </a:r>
          </a:p>
        </p:txBody>
      </p:sp>
      <p:sp>
        <p:nvSpPr>
          <p:cNvPr id="25603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E9251B17-FD60-46E8-A3A6-F1DBB7E8DD95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2560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21FEDE31-CBB5-4568-B674-323B40688E4E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22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graphicFrame>
        <p:nvGraphicFramePr>
          <p:cNvPr id="14339" name="Group 3"/>
          <p:cNvGraphicFramePr>
            <a:graphicFrameLocks noGrp="1"/>
          </p:cNvGraphicFramePr>
          <p:nvPr/>
        </p:nvGraphicFramePr>
        <p:xfrm>
          <a:off x="2895600" y="2057400"/>
          <a:ext cx="6096000" cy="518048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629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Input image</a:t>
            </a:r>
          </a:p>
        </p:txBody>
      </p:sp>
      <p:sp>
        <p:nvSpPr>
          <p:cNvPr id="25630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Structuring Element</a:t>
            </a:r>
          </a:p>
        </p:txBody>
      </p:sp>
      <p:graphicFrame>
        <p:nvGraphicFramePr>
          <p:cNvPr id="14365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655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Output Image</a:t>
            </a:r>
          </a:p>
        </p:txBody>
      </p:sp>
      <p:grpSp>
        <p:nvGrpSpPr>
          <p:cNvPr id="25656" name="Group 54"/>
          <p:cNvGrpSpPr>
            <a:grpSpLocks/>
          </p:cNvGrpSpPr>
          <p:nvPr/>
        </p:nvGrpSpPr>
        <p:grpSpPr bwMode="auto">
          <a:xfrm>
            <a:off x="5943600" y="2667000"/>
            <a:ext cx="1828800" cy="1905000"/>
            <a:chOff x="1824" y="1680"/>
            <a:chExt cx="1152" cy="1200"/>
          </a:xfrm>
        </p:grpSpPr>
        <p:sp>
          <p:nvSpPr>
            <p:cNvPr id="25657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5658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5659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5660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5661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5662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5663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5664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5665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5666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5667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75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Example for Erosion</a:t>
            </a:r>
          </a:p>
        </p:txBody>
      </p:sp>
      <p:sp>
        <p:nvSpPr>
          <p:cNvPr id="26627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6E34C39-3403-4247-99CB-84E847807B6F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29CA29D1-9BA1-452F-8CD1-B7D682D63CC4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23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graphicFrame>
        <p:nvGraphicFramePr>
          <p:cNvPr id="15363" name="Group 3"/>
          <p:cNvGraphicFramePr>
            <a:graphicFrameLocks noGrp="1"/>
          </p:cNvGraphicFramePr>
          <p:nvPr/>
        </p:nvGraphicFramePr>
        <p:xfrm>
          <a:off x="2895600" y="2057400"/>
          <a:ext cx="6096000" cy="518048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653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Input image</a:t>
            </a:r>
          </a:p>
        </p:txBody>
      </p:sp>
      <p:sp>
        <p:nvSpPr>
          <p:cNvPr id="26654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Structuring Element</a:t>
            </a:r>
          </a:p>
        </p:txBody>
      </p:sp>
      <p:graphicFrame>
        <p:nvGraphicFramePr>
          <p:cNvPr id="15389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679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Output Image</a:t>
            </a:r>
          </a:p>
        </p:txBody>
      </p:sp>
      <p:grpSp>
        <p:nvGrpSpPr>
          <p:cNvPr id="26680" name="Group 54"/>
          <p:cNvGrpSpPr>
            <a:grpSpLocks/>
          </p:cNvGrpSpPr>
          <p:nvPr/>
        </p:nvGrpSpPr>
        <p:grpSpPr bwMode="auto">
          <a:xfrm>
            <a:off x="6553200" y="2667000"/>
            <a:ext cx="1828800" cy="1905000"/>
            <a:chOff x="1824" y="1680"/>
            <a:chExt cx="1152" cy="1200"/>
          </a:xfrm>
        </p:grpSpPr>
        <p:sp>
          <p:nvSpPr>
            <p:cNvPr id="26681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6682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6683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6684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6685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6686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6687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6688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6689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6690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6691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400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Example for Erosion</a:t>
            </a:r>
          </a:p>
        </p:txBody>
      </p:sp>
      <p:sp>
        <p:nvSpPr>
          <p:cNvPr id="27651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55FA56A2-0D58-413F-BDA4-B51963B7C44B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2765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B014D561-7C62-4839-8700-1C6BF51066E6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24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graphicFrame>
        <p:nvGraphicFramePr>
          <p:cNvPr id="16387" name="Group 3"/>
          <p:cNvGraphicFramePr>
            <a:graphicFrameLocks noGrp="1"/>
          </p:cNvGraphicFramePr>
          <p:nvPr/>
        </p:nvGraphicFramePr>
        <p:xfrm>
          <a:off x="2895600" y="2057400"/>
          <a:ext cx="6096000" cy="518048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677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Input image</a:t>
            </a:r>
          </a:p>
        </p:txBody>
      </p:sp>
      <p:sp>
        <p:nvSpPr>
          <p:cNvPr id="27678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Structuring Element</a:t>
            </a:r>
          </a:p>
        </p:txBody>
      </p:sp>
      <p:graphicFrame>
        <p:nvGraphicFramePr>
          <p:cNvPr id="16413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MS PGothic" pitchFamily="34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ea typeface="MS PGothic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703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Output Image</a:t>
            </a:r>
          </a:p>
        </p:txBody>
      </p:sp>
      <p:grpSp>
        <p:nvGrpSpPr>
          <p:cNvPr id="27704" name="Group 54"/>
          <p:cNvGrpSpPr>
            <a:grpSpLocks/>
          </p:cNvGrpSpPr>
          <p:nvPr/>
        </p:nvGrpSpPr>
        <p:grpSpPr bwMode="auto">
          <a:xfrm>
            <a:off x="7162800" y="2667000"/>
            <a:ext cx="1828800" cy="1905000"/>
            <a:chOff x="1824" y="1680"/>
            <a:chExt cx="1152" cy="1200"/>
          </a:xfrm>
        </p:grpSpPr>
        <p:sp>
          <p:nvSpPr>
            <p:cNvPr id="27705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7706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7707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2800" smtClean="0">
                  <a:solidFill>
                    <a:srgbClr val="3333CC"/>
                  </a:solidFill>
                  <a:ea typeface="MS PGothic" pitchFamily="34" charset="-128"/>
                </a:rPr>
                <a:t>1</a:t>
              </a:r>
            </a:p>
          </p:txBody>
        </p:sp>
        <p:sp>
          <p:nvSpPr>
            <p:cNvPr id="27708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7709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7710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7711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7712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7713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7714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27715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44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Another example of erosion</a:t>
            </a:r>
          </a:p>
        </p:txBody>
      </p:sp>
      <p:sp>
        <p:nvSpPr>
          <p:cNvPr id="3277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F69BCD86-F2D7-4926-B3B4-A8669F304E9C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25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pic>
        <p:nvPicPr>
          <p:cNvPr id="32774" name="Picture 4" descr="wdg2thr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2200"/>
            <a:ext cx="3382963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5" descr="wdg2ero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38" y="2362200"/>
            <a:ext cx="3382962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6" name="AutoShape 6"/>
          <p:cNvSpPr>
            <a:spLocks noChangeArrowheads="1"/>
          </p:cNvSpPr>
          <p:nvPr/>
        </p:nvSpPr>
        <p:spPr bwMode="auto">
          <a:xfrm>
            <a:off x="4114800" y="3124200"/>
            <a:ext cx="838200" cy="685800"/>
          </a:xfrm>
          <a:prstGeom prst="rightArrow">
            <a:avLst>
              <a:gd name="adj1" fmla="val 50000"/>
              <a:gd name="adj2" fmla="val 30556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400" smtClean="0">
              <a:solidFill>
                <a:srgbClr val="000000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248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Counting Coins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Counting coins is difficult because they touch each other!</a:t>
            </a:r>
          </a:p>
          <a:p>
            <a:pPr eaLnBrk="1" hangingPunct="1"/>
            <a:r>
              <a:rPr lang="en-US" altLang="zh-CN" smtClean="0"/>
              <a:t>Solution: Binarization and Erosion separates them!</a:t>
            </a:r>
          </a:p>
        </p:txBody>
      </p:sp>
      <p:sp>
        <p:nvSpPr>
          <p:cNvPr id="3584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E8FBB81A-A93A-402F-BE67-F2B5D92DAF96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3584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F8D8706E-915C-47DB-9F68-C980A72185C7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26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pic>
        <p:nvPicPr>
          <p:cNvPr id="35846" name="Picture 4" descr="mo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264025"/>
            <a:ext cx="2413000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5" descr="mon1thr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264025"/>
            <a:ext cx="2422525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8" name="Picture 6" descr="mon1ero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264025"/>
            <a:ext cx="2422525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BF172E3A-AD13-4491-ABC6-1FC45FE52E90}" type="datetime1">
              <a:rPr lang="en-US" altLang="zh-CN">
                <a:solidFill>
                  <a:srgbClr val="000000"/>
                </a:solidFill>
                <a:latin typeface="Arial" charset="0"/>
              </a:rPr>
              <a:pPr/>
              <a:t>12/23/2020</a:t>
            </a:fld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2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C08BADE2-4AF0-4708-9760-4820420EF656}" type="slidenum">
              <a:rPr lang="en-US" altLang="zh-CN">
                <a:solidFill>
                  <a:srgbClr val="000000"/>
                </a:solidFill>
                <a:latin typeface="Arial" charset="0"/>
              </a:rPr>
              <a:pPr/>
              <a:t>27</a:t>
            </a:fld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6115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228600"/>
            <a:ext cx="1933575" cy="45974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smtClean="0"/>
              <a:t>Example of Erosion (2)</a:t>
            </a: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693738"/>
            <a:ext cx="5491162" cy="551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713" y="977900"/>
            <a:ext cx="1700212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16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Content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b="1" dirty="0" smtClean="0">
                <a:solidFill>
                  <a:schemeClr val="tx1"/>
                </a:solidFill>
              </a:rPr>
              <a:t>Preliminaries</a:t>
            </a:r>
            <a:endParaRPr lang="en-US" altLang="zh-TW" b="1" dirty="0">
              <a:solidFill>
                <a:schemeClr val="tx1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Dilation and </a:t>
            </a:r>
            <a:r>
              <a:rPr lang="en-US" altLang="zh-TW" b="1" dirty="0" smtClean="0">
                <a:solidFill>
                  <a:srgbClr val="FF0000"/>
                </a:solidFill>
              </a:rPr>
              <a:t>erosion</a:t>
            </a:r>
          </a:p>
          <a:p>
            <a:pPr lvl="1"/>
            <a:r>
              <a:rPr lang="en-US" altLang="zh-TW" b="1" dirty="0" smtClean="0">
                <a:solidFill>
                  <a:schemeClr val="tx1"/>
                </a:solidFill>
              </a:rPr>
              <a:t>Erosion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Dilation</a:t>
            </a:r>
          </a:p>
          <a:p>
            <a:r>
              <a:rPr lang="en-US" altLang="zh-TW" b="1" dirty="0"/>
              <a:t>Opening and closing</a:t>
            </a:r>
          </a:p>
          <a:p>
            <a:r>
              <a:rPr lang="en-US" altLang="zh-TW" b="1" dirty="0"/>
              <a:t>Hit-or-miss transformation</a:t>
            </a:r>
          </a:p>
          <a:p>
            <a:r>
              <a:rPr lang="en-US" altLang="zh-TW" b="1" dirty="0"/>
              <a:t>Some basic morphological </a:t>
            </a:r>
            <a:r>
              <a:rPr lang="en-US" altLang="zh-TW" b="1" dirty="0" smtClean="0"/>
              <a:t>algorithm</a:t>
            </a:r>
          </a:p>
          <a:p>
            <a:r>
              <a:rPr lang="en-US" altLang="zh-CN" b="1" dirty="0"/>
              <a:t>Extensions to Gray-Scale Images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9638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Dilation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zh-CN" b="1" smtClean="0"/>
              <a:t>Dilation</a:t>
            </a:r>
            <a:r>
              <a:rPr lang="en-US" altLang="zh-CN" smtClean="0"/>
              <a:t> is an important morphological operation</a:t>
            </a:r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en-US" altLang="zh-CN" smtClean="0"/>
              <a:t>Applied </a:t>
            </a:r>
            <a:r>
              <a:rPr lang="en-US" altLang="zh-CN" b="1" smtClean="0"/>
              <a:t>Structuring Element</a:t>
            </a:r>
            <a:r>
              <a:rPr lang="en-US" altLang="zh-CN" smtClean="0"/>
              <a:t>:</a:t>
            </a:r>
          </a:p>
        </p:txBody>
      </p:sp>
      <p:sp>
        <p:nvSpPr>
          <p:cNvPr id="3789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150B2205-E58D-4689-A0A6-2D5B5DEC8B69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3789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F29657B3-42AD-46EB-B3CF-C89BCA55BA44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29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pic>
        <p:nvPicPr>
          <p:cNvPr id="37894" name="Picture 5" descr="kern3x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105400"/>
            <a:ext cx="3810000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6" descr="diltb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2211388"/>
            <a:ext cx="55435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723903"/>
              </p:ext>
            </p:extLst>
          </p:nvPr>
        </p:nvGraphicFramePr>
        <p:xfrm>
          <a:off x="5436096" y="116632"/>
          <a:ext cx="36195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4" name="方程式" r:id="rId5" imgW="1574800" imgH="241300" progId="Equation.3">
                  <p:embed/>
                </p:oleObj>
              </mc:Choice>
              <mc:Fallback>
                <p:oleObj name="方程式" r:id="rId5" imgW="1574800" imgH="2413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116632"/>
                        <a:ext cx="361950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357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Content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Preliminaries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/>
              <a:t>Dilation and erosion</a:t>
            </a:r>
          </a:p>
          <a:p>
            <a:r>
              <a:rPr lang="en-US" altLang="zh-TW" b="1" dirty="0"/>
              <a:t>Opening and closing</a:t>
            </a:r>
          </a:p>
          <a:p>
            <a:r>
              <a:rPr lang="en-US" altLang="zh-TW" b="1" dirty="0"/>
              <a:t>Hit-or-miss transformation</a:t>
            </a:r>
          </a:p>
          <a:p>
            <a:r>
              <a:rPr lang="en-US" altLang="zh-TW" b="1" dirty="0"/>
              <a:t>Some basic morphological </a:t>
            </a:r>
            <a:r>
              <a:rPr lang="en-US" altLang="zh-TW" b="1" dirty="0" smtClean="0"/>
              <a:t>algorithm</a:t>
            </a:r>
          </a:p>
          <a:p>
            <a:r>
              <a:rPr lang="en-US" altLang="zh-CN" b="1" dirty="0"/>
              <a:t>Extensions to Gray-Scale Images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4133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Dilation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800" b="1" smtClean="0"/>
              <a:t>Dilation</a:t>
            </a:r>
            <a:r>
              <a:rPr lang="en-US" altLang="zh-CN" sz="2800" smtClean="0"/>
              <a:t> is the set of all points in the image, where the structuring element “touches” the foreground.</a:t>
            </a:r>
          </a:p>
          <a:p>
            <a:pPr eaLnBrk="1" hangingPunct="1"/>
            <a:r>
              <a:rPr lang="en-US" altLang="zh-CN" sz="2800" smtClean="0"/>
              <a:t>Consider each pixel in the input image</a:t>
            </a:r>
          </a:p>
          <a:p>
            <a:pPr lvl="1" eaLnBrk="1" hangingPunct="1"/>
            <a:r>
              <a:rPr lang="en-US" altLang="zh-CN" sz="2400" smtClean="0"/>
              <a:t>If the structuring element touches the foreground image, write a “1” at the origin of the structuring element!</a:t>
            </a:r>
          </a:p>
          <a:p>
            <a:pPr eaLnBrk="1" hangingPunct="1"/>
            <a:r>
              <a:rPr lang="en-US" altLang="zh-CN" sz="2800" b="1" smtClean="0"/>
              <a:t>Input:</a:t>
            </a:r>
          </a:p>
          <a:p>
            <a:pPr lvl="1" eaLnBrk="1" hangingPunct="1"/>
            <a:r>
              <a:rPr lang="en-US" altLang="zh-CN" sz="2400" b="1" smtClean="0"/>
              <a:t>Binary Image</a:t>
            </a:r>
          </a:p>
          <a:p>
            <a:pPr lvl="1" eaLnBrk="1" hangingPunct="1"/>
            <a:r>
              <a:rPr lang="en-US" altLang="zh-CN" sz="2400" b="1" smtClean="0"/>
              <a:t>Structuring Element, containing only 1s!!</a:t>
            </a:r>
          </a:p>
          <a:p>
            <a:pPr lvl="1" eaLnBrk="1" hangingPunct="1"/>
            <a:endParaRPr lang="en-US" altLang="zh-CN" sz="2400" smtClean="0"/>
          </a:p>
        </p:txBody>
      </p:sp>
      <p:sp>
        <p:nvSpPr>
          <p:cNvPr id="3891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230AC90A-05DE-48A7-8FC9-A46CCA3180E0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3891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EFD7D1E-FAD5-43C0-81F1-AB03FADD44C0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30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771965"/>
              </p:ext>
            </p:extLst>
          </p:nvPr>
        </p:nvGraphicFramePr>
        <p:xfrm>
          <a:off x="5436096" y="260648"/>
          <a:ext cx="36195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8" name="方程式" r:id="rId3" imgW="1574800" imgH="241300" progId="Equation.3">
                  <p:embed/>
                </p:oleObj>
              </mc:Choice>
              <mc:Fallback>
                <p:oleObj name="方程式" r:id="rId3" imgW="1574800" imgH="2413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260648"/>
                        <a:ext cx="361950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09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3" r="44960" b="62279"/>
          <a:stretch>
            <a:fillRect/>
          </a:stretch>
        </p:blipFill>
        <p:spPr bwMode="auto">
          <a:xfrm>
            <a:off x="1259632" y="1352831"/>
            <a:ext cx="1774685" cy="218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33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2" t="8974" r="33415" b="77341"/>
          <a:stretch>
            <a:fillRect/>
          </a:stretch>
        </p:blipFill>
        <p:spPr bwMode="auto">
          <a:xfrm>
            <a:off x="3930924" y="1808912"/>
            <a:ext cx="693066" cy="79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Dilation</a:t>
            </a:r>
            <a:endParaRPr lang="en-US" altLang="zh-TW" dirty="0">
              <a:solidFill>
                <a:schemeClr val="hlink"/>
              </a:solidFill>
            </a:endParaRPr>
          </a:p>
        </p:txBody>
      </p:sp>
      <p:graphicFrame>
        <p:nvGraphicFramePr>
          <p:cNvPr id="17413" name="Object 5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0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3946525" y="16461"/>
            <a:ext cx="5184775" cy="928688"/>
            <a:chOff x="3419475" y="1412875"/>
            <a:chExt cx="5184775" cy="928688"/>
          </a:xfrm>
        </p:grpSpPr>
        <p:graphicFrame>
          <p:nvGraphicFramePr>
            <p:cNvPr id="1741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5042086"/>
                </p:ext>
              </p:extLst>
            </p:nvPr>
          </p:nvGraphicFramePr>
          <p:xfrm>
            <a:off x="3419475" y="1412875"/>
            <a:ext cx="5184775" cy="928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31" name="Equation" r:id="rId7" imgW="1701720" imgH="304560" progId="Equation.3">
                    <p:embed/>
                  </p:oleObj>
                </mc:Choice>
                <mc:Fallback>
                  <p:oleObj name="Equation" r:id="rId7" imgW="1701720" imgH="3045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9475" y="1412875"/>
                          <a:ext cx="5184775" cy="928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14" name="Text Box 6"/>
            <p:cNvSpPr txBox="1">
              <a:spLocks noChangeArrowheads="1"/>
            </p:cNvSpPr>
            <p:nvPr/>
          </p:nvSpPr>
          <p:spPr bwMode="auto">
            <a:xfrm>
              <a:off x="7812088" y="1557338"/>
              <a:ext cx="519112" cy="579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3200" smtClean="0">
                  <a:solidFill>
                    <a:srgbClr val="000000"/>
                  </a:solidFill>
                  <a:latin typeface="Symbol" pitchFamily="18" charset="2"/>
                  <a:sym typeface="Symbol" pitchFamily="18" charset="2"/>
                </a:rPr>
                <a:t></a:t>
              </a:r>
            </a:p>
          </p:txBody>
        </p:sp>
      </p:grpSp>
      <p:pic>
        <p:nvPicPr>
          <p:cNvPr id="17430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2" b="63240"/>
          <a:stretch>
            <a:fillRect/>
          </a:stretch>
        </p:blipFill>
        <p:spPr bwMode="auto">
          <a:xfrm>
            <a:off x="6006056" y="1268760"/>
            <a:ext cx="2309491" cy="212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2" t="42796"/>
          <a:stretch>
            <a:fillRect/>
          </a:stretch>
        </p:blipFill>
        <p:spPr bwMode="auto">
          <a:xfrm>
            <a:off x="6006056" y="3649136"/>
            <a:ext cx="2253954" cy="320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7" r="44872" b="68330"/>
          <a:stretch>
            <a:fillRect/>
          </a:stretch>
        </p:blipFill>
        <p:spPr bwMode="auto">
          <a:xfrm>
            <a:off x="1526153" y="4543036"/>
            <a:ext cx="1515771" cy="1727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1" t="53801" r="50595" b="14728"/>
          <a:stretch>
            <a:fillRect/>
          </a:stretch>
        </p:blipFill>
        <p:spPr bwMode="auto">
          <a:xfrm>
            <a:off x="3911758" y="4543036"/>
            <a:ext cx="655433" cy="1765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连接符 3"/>
          <p:cNvCxnSpPr/>
          <p:nvPr/>
        </p:nvCxnSpPr>
        <p:spPr bwMode="auto">
          <a:xfrm>
            <a:off x="0" y="3536806"/>
            <a:ext cx="914400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hlink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6450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/>
              <a:t>Application of dilation: </a:t>
            </a:r>
            <a:br>
              <a:rPr lang="en-US" altLang="zh-TW" sz="4000"/>
            </a:br>
            <a:r>
              <a:rPr lang="en-US" altLang="zh-TW" sz="4000"/>
              <a:t>bridging gaps in images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39" b="22014"/>
          <a:stretch>
            <a:fillRect/>
          </a:stretch>
        </p:blipFill>
        <p:spPr bwMode="auto">
          <a:xfrm>
            <a:off x="152400" y="2139950"/>
            <a:ext cx="8728075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31" t="79587" r="44887"/>
          <a:stretch>
            <a:fillRect/>
          </a:stretch>
        </p:blipFill>
        <p:spPr bwMode="auto">
          <a:xfrm>
            <a:off x="7620000" y="152400"/>
            <a:ext cx="1295400" cy="133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7451725" y="1371600"/>
            <a:ext cx="16652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FF0000"/>
                </a:solidFill>
              </a:rPr>
              <a:t>Structuring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FF0000"/>
                </a:solidFill>
              </a:rPr>
              <a:t>element</a:t>
            </a:r>
          </a:p>
        </p:txBody>
      </p:sp>
      <p:sp>
        <p:nvSpPr>
          <p:cNvPr id="19463" name="Line 7"/>
          <p:cNvSpPr>
            <a:spLocks noChangeShapeType="1"/>
          </p:cNvSpPr>
          <p:nvPr/>
        </p:nvSpPr>
        <p:spPr bwMode="auto">
          <a:xfrm flipH="1" flipV="1">
            <a:off x="3048000" y="5867400"/>
            <a:ext cx="533400" cy="7620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smtClean="0">
              <a:solidFill>
                <a:srgbClr val="000000"/>
              </a:solidFill>
            </a:endParaRP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3657600" y="6400800"/>
            <a:ext cx="2674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FF0000"/>
                </a:solidFill>
              </a:rPr>
              <a:t>max. gap=2 pixels</a:t>
            </a: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303213" y="1425575"/>
            <a:ext cx="408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000000"/>
                </a:solidFill>
              </a:rPr>
              <a:t>Effects: increase size, fill gap</a:t>
            </a:r>
          </a:p>
        </p:txBody>
      </p:sp>
    </p:spTree>
    <p:extLst>
      <p:ext uri="{BB962C8B-B14F-4D97-AF65-F5344CB8AC3E}">
        <p14:creationId xmlns:p14="http://schemas.microsoft.com/office/powerpoint/2010/main" val="423243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Another Dilation Example</a:t>
            </a:r>
          </a:p>
        </p:txBody>
      </p:sp>
      <p:sp>
        <p:nvSpPr>
          <p:cNvPr id="4813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8E6FCEDA-E873-4C46-A01E-C359E48A06F2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4813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3ABDBE17-22A7-454E-AF16-4B2B6FBEDC9A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33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pic>
        <p:nvPicPr>
          <p:cNvPr id="48134" name="Picture 4" descr="wdg2thr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2200"/>
            <a:ext cx="3382963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AutoShape 6"/>
          <p:cNvSpPr>
            <a:spLocks noChangeArrowheads="1"/>
          </p:cNvSpPr>
          <p:nvPr/>
        </p:nvSpPr>
        <p:spPr bwMode="auto">
          <a:xfrm>
            <a:off x="4114800" y="3124200"/>
            <a:ext cx="838200" cy="685800"/>
          </a:xfrm>
          <a:prstGeom prst="rightArrow">
            <a:avLst>
              <a:gd name="adj1" fmla="val 50000"/>
              <a:gd name="adj2" fmla="val 30556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40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pic>
        <p:nvPicPr>
          <p:cNvPr id="48136" name="Picture 7" descr="wdg2dil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362200"/>
            <a:ext cx="3382963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487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Dilation and erosion are </a:t>
            </a:r>
            <a:r>
              <a:rPr lang="en-US" altLang="zh-TW" dirty="0">
                <a:solidFill>
                  <a:schemeClr val="hlink"/>
                </a:solidFill>
              </a:rPr>
              <a:t>dual</a:t>
            </a:r>
            <a:r>
              <a:rPr lang="en-US" altLang="zh-TW" dirty="0"/>
              <a:t>s</a:t>
            </a:r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2667000" y="2133600"/>
          <a:ext cx="4873625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8" name="Equation" r:id="rId3" imgW="1600200" imgH="253800" progId="Equation.3">
                  <p:embed/>
                </p:oleObj>
              </mc:Choice>
              <mc:Fallback>
                <p:oleObj name="Equation" r:id="rId3" imgW="16002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133600"/>
                        <a:ext cx="4873625" cy="773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Oval 5"/>
          <p:cNvSpPr>
            <a:spLocks noChangeArrowheads="1"/>
          </p:cNvSpPr>
          <p:nvPr/>
        </p:nvSpPr>
        <p:spPr bwMode="auto">
          <a:xfrm>
            <a:off x="3276600" y="23622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smtClean="0">
              <a:solidFill>
                <a:srgbClr val="000000"/>
              </a:solidFill>
            </a:endParaRPr>
          </a:p>
        </p:txBody>
      </p:sp>
      <p:sp>
        <p:nvSpPr>
          <p:cNvPr id="24582" name="Line 6"/>
          <p:cNvSpPr>
            <a:spLocks noChangeShapeType="1"/>
          </p:cNvSpPr>
          <p:nvPr/>
        </p:nvSpPr>
        <p:spPr bwMode="auto">
          <a:xfrm>
            <a:off x="3276600" y="2514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smtClean="0">
              <a:solidFill>
                <a:srgbClr val="000000"/>
              </a:solidFill>
            </a:endParaRPr>
          </a:p>
        </p:txBody>
      </p:sp>
      <p:graphicFrame>
        <p:nvGraphicFramePr>
          <p:cNvPr id="24583" name="Object 7"/>
          <p:cNvGraphicFramePr>
            <a:graphicFrameLocks noChangeAspect="1"/>
          </p:cNvGraphicFramePr>
          <p:nvPr/>
        </p:nvGraphicFramePr>
        <p:xfrm>
          <a:off x="4318000" y="3238500"/>
          <a:ext cx="42926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9" name="Equation" r:id="rId5" imgW="1409400" imgH="279360" progId="Equation.3">
                  <p:embed/>
                </p:oleObj>
              </mc:Choice>
              <mc:Fallback>
                <p:oleObj name="Equation" r:id="rId5" imgW="14094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0" y="3238500"/>
                        <a:ext cx="42926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7575550" y="3352800"/>
            <a:ext cx="519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3200" smtClean="0">
                <a:solidFill>
                  <a:srgbClr val="000000"/>
                </a:solidFill>
                <a:latin typeface="Symbol" pitchFamily="18" charset="2"/>
                <a:sym typeface="Symbol" pitchFamily="18" charset="2"/>
              </a:rPr>
              <a:t></a:t>
            </a:r>
          </a:p>
        </p:txBody>
      </p:sp>
      <p:graphicFrame>
        <p:nvGraphicFramePr>
          <p:cNvPr id="24585" name="Object 9"/>
          <p:cNvGraphicFramePr>
            <a:graphicFrameLocks noChangeAspect="1"/>
          </p:cNvGraphicFramePr>
          <p:nvPr/>
        </p:nvGraphicFramePr>
        <p:xfrm>
          <a:off x="4360863" y="4330700"/>
          <a:ext cx="4021137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0" name="Equation" r:id="rId7" imgW="1320480" imgH="279360" progId="Equation.3">
                  <p:embed/>
                </p:oleObj>
              </mc:Choice>
              <mc:Fallback>
                <p:oleObj name="Equation" r:id="rId7" imgW="13204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4330700"/>
                        <a:ext cx="4021137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7637463" y="4406900"/>
            <a:ext cx="5191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3200" smtClean="0">
                <a:solidFill>
                  <a:srgbClr val="000000"/>
                </a:solidFill>
                <a:latin typeface="Symbol" pitchFamily="18" charset="2"/>
                <a:sym typeface="Symbol" pitchFamily="18" charset="2"/>
              </a:rPr>
              <a:t></a:t>
            </a:r>
          </a:p>
        </p:txBody>
      </p:sp>
      <p:graphicFrame>
        <p:nvGraphicFramePr>
          <p:cNvPr id="24587" name="Object 11"/>
          <p:cNvGraphicFramePr>
            <a:graphicFrameLocks noChangeAspect="1"/>
          </p:cNvGraphicFramePr>
          <p:nvPr/>
        </p:nvGraphicFramePr>
        <p:xfrm>
          <a:off x="228600" y="4953000"/>
          <a:ext cx="33528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1" name="Equation" r:id="rId9" imgW="1701720" imgH="304560" progId="Equation.3">
                  <p:embed/>
                </p:oleObj>
              </mc:Choice>
              <mc:Fallback>
                <p:oleObj name="Equation" r:id="rId9" imgW="170172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953000"/>
                        <a:ext cx="335280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8" name="Object 12"/>
          <p:cNvGraphicFramePr>
            <a:graphicFrameLocks noChangeAspect="1"/>
          </p:cNvGraphicFramePr>
          <p:nvPr/>
        </p:nvGraphicFramePr>
        <p:xfrm>
          <a:off x="4343400" y="5284788"/>
          <a:ext cx="205740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2" name="Equation" r:id="rId11" imgW="596880" imgH="215640" progId="Equation.3">
                  <p:embed/>
                </p:oleObj>
              </mc:Choice>
              <mc:Fallback>
                <p:oleObj name="Equation" r:id="rId11" imgW="596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5284788"/>
                        <a:ext cx="2057400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3019425" y="5024438"/>
            <a:ext cx="5191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3200" smtClean="0">
                <a:solidFill>
                  <a:srgbClr val="000000"/>
                </a:solidFill>
                <a:latin typeface="Symbol" pitchFamily="18" charset="2"/>
                <a:sym typeface="Symbol" pitchFamily="18" charset="2"/>
              </a:rPr>
              <a:t></a:t>
            </a:r>
          </a:p>
        </p:txBody>
      </p:sp>
    </p:spTree>
    <p:extLst>
      <p:ext uri="{BB962C8B-B14F-4D97-AF65-F5344CB8AC3E}">
        <p14:creationId xmlns:p14="http://schemas.microsoft.com/office/powerpoint/2010/main" val="382359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Content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chemeClr val="tx1"/>
                </a:solidFill>
              </a:rPr>
              <a:t>Preliminaries</a:t>
            </a:r>
            <a:endParaRPr lang="en-US" altLang="zh-TW" b="1" dirty="0">
              <a:solidFill>
                <a:schemeClr val="tx1"/>
              </a:solidFill>
            </a:endParaRPr>
          </a:p>
          <a:p>
            <a:r>
              <a:rPr lang="en-US" altLang="zh-TW" b="1" dirty="0"/>
              <a:t>Dilation and </a:t>
            </a:r>
            <a:r>
              <a:rPr lang="en-US" altLang="zh-TW" b="1" dirty="0" smtClean="0"/>
              <a:t>erosion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Opening </a:t>
            </a:r>
            <a:r>
              <a:rPr lang="en-US" altLang="zh-TW" b="1" dirty="0">
                <a:solidFill>
                  <a:srgbClr val="FF0000"/>
                </a:solidFill>
              </a:rPr>
              <a:t>and closing</a:t>
            </a:r>
          </a:p>
          <a:p>
            <a:r>
              <a:rPr lang="en-US" altLang="zh-TW" b="1" dirty="0"/>
              <a:t>Hit-or-miss transformation</a:t>
            </a:r>
          </a:p>
          <a:p>
            <a:r>
              <a:rPr lang="en-US" altLang="zh-TW" b="1" dirty="0"/>
              <a:t>Some basic morphological </a:t>
            </a:r>
            <a:r>
              <a:rPr lang="en-US" altLang="zh-TW" b="1" dirty="0" smtClean="0"/>
              <a:t>algorithm</a:t>
            </a:r>
          </a:p>
          <a:p>
            <a:r>
              <a:rPr lang="en-US" altLang="zh-CN" b="1" dirty="0"/>
              <a:t>Extensions to Gray-Scale Images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1438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Combining erosion and dilation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WANTED:</a:t>
            </a:r>
          </a:p>
          <a:p>
            <a:pPr lvl="1" eaLnBrk="1" hangingPunct="1"/>
            <a:r>
              <a:rPr lang="en-US" altLang="zh-CN" smtClean="0">
                <a:ea typeface="宋体" charset="-122"/>
              </a:rPr>
              <a:t>remove structures / fill holes</a:t>
            </a:r>
          </a:p>
          <a:p>
            <a:pPr lvl="1" eaLnBrk="1" hangingPunct="1"/>
            <a:r>
              <a:rPr lang="en-US" altLang="zh-CN" smtClean="0">
                <a:ea typeface="宋体" charset="-122"/>
              </a:rPr>
              <a:t>without affecting remaining parts</a:t>
            </a:r>
          </a:p>
          <a:p>
            <a:pPr lvl="1" eaLnBrk="1" hangingPunct="1"/>
            <a:endParaRPr lang="en-US" altLang="zh-CN" smtClean="0">
              <a:ea typeface="宋体" charset="-122"/>
            </a:endParaRPr>
          </a:p>
          <a:p>
            <a:pPr eaLnBrk="1" hangingPunct="1"/>
            <a:r>
              <a:rPr lang="en-US" altLang="zh-CN" smtClean="0">
                <a:ea typeface="宋体" charset="-122"/>
              </a:rPr>
              <a:t>SOLUTION: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combine erosion and dilation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(using same SE)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9pPr>
          </a:lstStyle>
          <a:p>
            <a:pPr eaLnBrk="1" hangingPunct="1"/>
            <a:fld id="{2A12023D-B38B-43AC-B4A4-21C1270E5AF3}" type="slidenum">
              <a:rPr lang="en-US" altLang="zh-CN" sz="1400">
                <a:solidFill>
                  <a:srgbClr val="000000"/>
                </a:solidFill>
                <a:latin typeface="Comic Sans MS" pitchFamily="66" charset="0"/>
                <a:cs typeface="Tahoma" pitchFamily="34" charset="0"/>
              </a:rPr>
              <a:pPr eaLnBrk="1" hangingPunct="1"/>
              <a:t>36</a:t>
            </a:fld>
            <a:endParaRPr lang="th-TH" sz="1400">
              <a:solidFill>
                <a:srgbClr val="000000"/>
              </a:solidFill>
              <a:latin typeface="Comic Sans MS" pitchFamily="66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4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9pPr>
          </a:lstStyle>
          <a:p>
            <a:pPr eaLnBrk="1" hangingPunct="1"/>
            <a:fld id="{85BB7764-9049-412B-A806-F8629AC10910}" type="slidenum">
              <a:rPr lang="en-US" altLang="zh-CN" sz="1400">
                <a:solidFill>
                  <a:srgbClr val="000000"/>
                </a:solidFill>
                <a:latin typeface="Comic Sans MS" pitchFamily="66" charset="0"/>
                <a:cs typeface="Tahoma" pitchFamily="34" charset="0"/>
              </a:rPr>
              <a:pPr eaLnBrk="1" hangingPunct="1"/>
              <a:t>37</a:t>
            </a:fld>
            <a:endParaRPr lang="th-TH" sz="1400">
              <a:solidFill>
                <a:srgbClr val="000000"/>
              </a:solidFill>
              <a:latin typeface="Comic Sans MS" pitchFamily="66" charset="0"/>
              <a:cs typeface="Tahoma" pitchFamily="34" charset="0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276475"/>
            <a:ext cx="7756525" cy="342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ea typeface="宋体" charset="-122"/>
              </a:rPr>
              <a:t>Erosion : eliminating irrelevant detail</a:t>
            </a:r>
            <a:endParaRPr lang="th-TH" sz="4000" smtClean="0"/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250825" y="5949950"/>
            <a:ext cx="8682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smtClean="0">
                <a:solidFill>
                  <a:srgbClr val="000000"/>
                </a:solidFill>
                <a:latin typeface="Comic Sans MS" pitchFamily="66" charset="0"/>
                <a:ea typeface="宋体" charset="-122"/>
              </a:rPr>
              <a:t>structuring element B = 13x13 pixels of gray level 1</a:t>
            </a:r>
            <a:endParaRPr lang="th-TH" sz="2800" smtClean="0">
              <a:solidFill>
                <a:srgbClr val="00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10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Opening &amp; Closing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Important operations</a:t>
            </a:r>
          </a:p>
          <a:p>
            <a:pPr eaLnBrk="1" hangingPunct="1"/>
            <a:r>
              <a:rPr lang="en-US" altLang="zh-CN" smtClean="0"/>
              <a:t>Derived from the fundamental operations </a:t>
            </a:r>
          </a:p>
          <a:p>
            <a:pPr lvl="1" eaLnBrk="1" hangingPunct="1"/>
            <a:r>
              <a:rPr lang="en-US" altLang="zh-CN" smtClean="0">
                <a:solidFill>
                  <a:srgbClr val="FF0000"/>
                </a:solidFill>
              </a:rPr>
              <a:t>Dilatation</a:t>
            </a:r>
          </a:p>
          <a:p>
            <a:pPr lvl="1" eaLnBrk="1" hangingPunct="1"/>
            <a:r>
              <a:rPr lang="en-US" altLang="zh-CN" smtClean="0">
                <a:solidFill>
                  <a:srgbClr val="FF0000"/>
                </a:solidFill>
              </a:rPr>
              <a:t>Erosion</a:t>
            </a:r>
          </a:p>
          <a:p>
            <a:pPr eaLnBrk="1" hangingPunct="1"/>
            <a:r>
              <a:rPr lang="en-US" altLang="zh-CN" smtClean="0"/>
              <a:t>Usually applied to binary images, but gray value images are also possible</a:t>
            </a:r>
          </a:p>
          <a:p>
            <a:pPr eaLnBrk="1" hangingPunct="1"/>
            <a:r>
              <a:rPr lang="en-US" altLang="zh-CN" smtClean="0"/>
              <a:t>Opening and closing are dual operations</a:t>
            </a:r>
          </a:p>
        </p:txBody>
      </p:sp>
      <p:sp>
        <p:nvSpPr>
          <p:cNvPr id="5222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EA62B1D6-B26D-48CD-B398-C0E05FFF7307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5222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BD8EA583-F84C-448A-8BC6-E5A44E126C4B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38</a:t>
            </a:fld>
            <a:endParaRPr lang="en-US" altLang="zh-CN" sz="140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58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Content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chemeClr val="tx1"/>
                </a:solidFill>
              </a:rPr>
              <a:t>Preliminaries</a:t>
            </a:r>
            <a:endParaRPr lang="en-US" altLang="zh-TW" b="1" dirty="0">
              <a:solidFill>
                <a:schemeClr val="tx1"/>
              </a:solidFill>
            </a:endParaRPr>
          </a:p>
          <a:p>
            <a:r>
              <a:rPr lang="en-US" altLang="zh-TW" b="1" dirty="0"/>
              <a:t>Dilation and </a:t>
            </a:r>
            <a:r>
              <a:rPr lang="en-US" altLang="zh-TW" b="1" dirty="0" smtClean="0"/>
              <a:t>erosion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Opening </a:t>
            </a:r>
            <a:r>
              <a:rPr lang="en-US" altLang="zh-TW" b="1" dirty="0">
                <a:solidFill>
                  <a:srgbClr val="FF0000"/>
                </a:solidFill>
              </a:rPr>
              <a:t>and </a:t>
            </a:r>
            <a:r>
              <a:rPr lang="en-US" altLang="zh-TW" b="1" dirty="0" smtClean="0">
                <a:solidFill>
                  <a:srgbClr val="FF0000"/>
                </a:solidFill>
              </a:rPr>
              <a:t>closing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Opening</a:t>
            </a:r>
          </a:p>
          <a:p>
            <a:pPr lvl="1"/>
            <a:r>
              <a:rPr lang="en-US" altLang="zh-TW" b="1" dirty="0" smtClean="0"/>
              <a:t>Closing</a:t>
            </a:r>
            <a:endParaRPr lang="en-US" altLang="zh-TW" b="1" dirty="0"/>
          </a:p>
          <a:p>
            <a:r>
              <a:rPr lang="en-US" altLang="zh-TW" b="1" dirty="0"/>
              <a:t>Hit-or-miss transformation</a:t>
            </a:r>
          </a:p>
          <a:p>
            <a:r>
              <a:rPr lang="en-US" altLang="zh-TW" b="1" dirty="0"/>
              <a:t>Some basic morphological </a:t>
            </a:r>
            <a:r>
              <a:rPr lang="en-US" altLang="zh-TW" b="1" dirty="0" smtClean="0"/>
              <a:t>algorithm</a:t>
            </a:r>
          </a:p>
          <a:p>
            <a:r>
              <a:rPr lang="en-US" altLang="zh-CN" b="1" dirty="0"/>
              <a:t>Extensions to Gray-Scale Images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1890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8077200" cy="896112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/>
              <a:t>Preliminaries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en-US" b="1" i="1" dirty="0" smtClean="0"/>
              <a:t>“Morphology “ </a:t>
            </a:r>
            <a:r>
              <a:rPr lang="en-US" dirty="0" smtClean="0"/>
              <a:t>– a branch in biology that deals with the </a:t>
            </a:r>
            <a:r>
              <a:rPr lang="en-US" u="sng" dirty="0" smtClean="0"/>
              <a:t>form and structure </a:t>
            </a:r>
            <a:r>
              <a:rPr lang="en-US" dirty="0" smtClean="0"/>
              <a:t>of animals and plants.</a:t>
            </a:r>
          </a:p>
          <a:p>
            <a:pPr lvl="1"/>
            <a:r>
              <a:rPr lang="en-US" b="1" dirty="0" smtClean="0"/>
              <a:t>“</a:t>
            </a:r>
            <a:r>
              <a:rPr lang="en-US" b="1" i="1" dirty="0" smtClean="0"/>
              <a:t>Mathematical Morphology</a:t>
            </a:r>
            <a:r>
              <a:rPr lang="en-US" b="1" dirty="0" smtClean="0"/>
              <a:t>” </a:t>
            </a:r>
            <a:r>
              <a:rPr lang="en-US" dirty="0" smtClean="0"/>
              <a:t>–  as a tool for extracting image components, that are useful in the </a:t>
            </a:r>
            <a:r>
              <a:rPr lang="en-US" u="sng" dirty="0" smtClean="0"/>
              <a:t>representation and description of region shape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language of mathematical morphology is – </a:t>
            </a:r>
            <a:r>
              <a:rPr lang="en-US" b="1" u="sng" dirty="0" smtClean="0"/>
              <a:t>Set theory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Unified and powerful approach to numerous image processing problems.</a:t>
            </a:r>
          </a:p>
          <a:p>
            <a:pPr lvl="1"/>
            <a:r>
              <a:rPr lang="en-US" dirty="0" smtClean="0"/>
              <a:t>In binary images , the set elements are members of the </a:t>
            </a:r>
            <a:r>
              <a:rPr lang="en-US" sz="3600" dirty="0" smtClean="0"/>
              <a:t>2</a:t>
            </a:r>
            <a:r>
              <a:rPr lang="en-US" dirty="0" smtClean="0"/>
              <a:t>-D integer space – Z</a:t>
            </a:r>
            <a:r>
              <a:rPr lang="en-US" sz="2000" normalizeH="1" baseline="50000" dirty="0" smtClean="0"/>
              <a:t>2</a:t>
            </a:r>
            <a:r>
              <a:rPr lang="en-US" dirty="0" smtClean="0"/>
              <a:t>. where each element </a:t>
            </a:r>
            <a:r>
              <a:rPr lang="en-US" i="1" dirty="0" smtClean="0"/>
              <a:t>(</a:t>
            </a:r>
            <a:r>
              <a:rPr lang="en-US" i="1" dirty="0" err="1" smtClean="0"/>
              <a:t>x,y</a:t>
            </a:r>
            <a:r>
              <a:rPr lang="en-US" i="1" dirty="0" smtClean="0"/>
              <a:t>) </a:t>
            </a:r>
            <a:r>
              <a:rPr lang="en-US" dirty="0" smtClean="0"/>
              <a:t>is a coordinate of a black (or white) pixel in the image.</a:t>
            </a:r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Opening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 smtClean="0"/>
              <a:t>Similar to Erosion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/>
              <a:t>Spot and noise removal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/>
              <a:t>Less destructive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/>
              <a:t>eliminates protrusions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/>
              <a:t>breaks necks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err="1" smtClean="0"/>
              <a:t>smoothes</a:t>
            </a:r>
            <a:r>
              <a:rPr lang="en-US" altLang="zh-CN" sz="2400" dirty="0" smtClean="0"/>
              <a:t> contour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 smtClean="0">
                <a:solidFill>
                  <a:srgbClr val="FF0000"/>
                </a:solidFill>
              </a:rPr>
              <a:t>Erosion next dilation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 smtClean="0"/>
              <a:t>the s</a:t>
            </a:r>
            <a:r>
              <a:rPr lang="en-US" altLang="zh-CN" sz="2800" i="1" dirty="0" smtClean="0"/>
              <a:t>ame structuring element for both operations.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 smtClean="0"/>
              <a:t>Input: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/>
              <a:t>Binary Image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/>
              <a:t>Structuring Element, containing only 1s!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2800" dirty="0" smtClean="0"/>
          </a:p>
        </p:txBody>
      </p:sp>
      <p:sp>
        <p:nvSpPr>
          <p:cNvPr id="5427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16A64457-00B3-4887-8713-DE00BDFE81B2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40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848200" y="6036"/>
            <a:ext cx="4267200" cy="676275"/>
            <a:chOff x="900113" y="4437063"/>
            <a:chExt cx="4267200" cy="676275"/>
          </a:xfrm>
        </p:grpSpPr>
        <p:graphicFrame>
          <p:nvGraphicFramePr>
            <p:cNvPr id="7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2001603"/>
                </p:ext>
              </p:extLst>
            </p:nvPr>
          </p:nvGraphicFramePr>
          <p:xfrm>
            <a:off x="900113" y="4437063"/>
            <a:ext cx="4267200" cy="676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27" name="Equation" r:id="rId3" imgW="1282680" imgH="203040" progId="Equation.3">
                    <p:embed/>
                  </p:oleObj>
                </mc:Choice>
                <mc:Fallback>
                  <p:oleObj name="Equation" r:id="rId3" imgW="12826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0113" y="4437063"/>
                          <a:ext cx="4267200" cy="676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3132138" y="458152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3132138" y="4733925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05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Opening</a:t>
            </a:r>
          </a:p>
        </p:txBody>
      </p:sp>
      <p:pic>
        <p:nvPicPr>
          <p:cNvPr id="57348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592" y="2636912"/>
            <a:ext cx="7549707" cy="3854260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1979712" y="1412776"/>
            <a:ext cx="5611887" cy="1152128"/>
            <a:chOff x="808" y="3385"/>
            <a:chExt cx="4034" cy="951"/>
          </a:xfrm>
        </p:grpSpPr>
        <p:graphicFrame>
          <p:nvGraphicFramePr>
            <p:cNvPr id="7" name="Object 5"/>
            <p:cNvGraphicFramePr>
              <a:graphicFrameLocks noChangeAspect="1"/>
            </p:cNvGraphicFramePr>
            <p:nvPr/>
          </p:nvGraphicFramePr>
          <p:xfrm>
            <a:off x="808" y="3385"/>
            <a:ext cx="2965" cy="4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40" name="Equation" r:id="rId4" imgW="1218671" imgH="203112" progId="Equation.3">
                    <p:embed/>
                  </p:oleObj>
                </mc:Choice>
                <mc:Fallback>
                  <p:oleObj name="Equation" r:id="rId4" imgW="1218671" imgH="20311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" y="3385"/>
                          <a:ext cx="2965" cy="4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5A79DE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6"/>
            <p:cNvGraphicFramePr>
              <a:graphicFrameLocks noChangeAspect="1"/>
            </p:cNvGraphicFramePr>
            <p:nvPr/>
          </p:nvGraphicFramePr>
          <p:xfrm>
            <a:off x="828" y="3811"/>
            <a:ext cx="4014" cy="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41" name="Equation" r:id="rId6" imgW="1651000" imgH="215900" progId="Equation.3">
                    <p:embed/>
                  </p:oleObj>
                </mc:Choice>
                <mc:Fallback>
                  <p:oleObj name="Equation" r:id="rId6" imgW="1651000" imgH="215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" y="3811"/>
                          <a:ext cx="4014" cy="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5A79DE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416" y="3495"/>
              <a:ext cx="227" cy="2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</p:grpSp>
    </p:spTree>
    <p:extLst>
      <p:ext uri="{BB962C8B-B14F-4D97-AF65-F5344CB8AC3E}">
        <p14:creationId xmlns:p14="http://schemas.microsoft.com/office/powerpoint/2010/main" val="75679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Opening (cont.)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2" r="12822" b="83176"/>
          <a:stretch>
            <a:fillRect/>
          </a:stretch>
        </p:blipFill>
        <p:spPr bwMode="auto">
          <a:xfrm>
            <a:off x="3132138" y="1441450"/>
            <a:ext cx="3455987" cy="141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3" name="Oval 5"/>
          <p:cNvSpPr>
            <a:spLocks noChangeArrowheads="1"/>
          </p:cNvSpPr>
          <p:nvPr/>
        </p:nvSpPr>
        <p:spPr bwMode="auto">
          <a:xfrm>
            <a:off x="5446713" y="1341438"/>
            <a:ext cx="990600" cy="609600"/>
          </a:xfrm>
          <a:prstGeom prst="ellips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smtClean="0">
              <a:solidFill>
                <a:srgbClr val="000000"/>
              </a:solidFill>
            </a:endParaRPr>
          </a:p>
        </p:txBody>
      </p:sp>
      <p:sp>
        <p:nvSpPr>
          <p:cNvPr id="27654" name="Oval 6"/>
          <p:cNvSpPr>
            <a:spLocks noChangeArrowheads="1"/>
          </p:cNvSpPr>
          <p:nvPr/>
        </p:nvSpPr>
        <p:spPr bwMode="auto">
          <a:xfrm>
            <a:off x="4151313" y="1798638"/>
            <a:ext cx="990600" cy="609600"/>
          </a:xfrm>
          <a:prstGeom prst="ellips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smtClean="0">
              <a:solidFill>
                <a:srgbClr val="000000"/>
              </a:solidFill>
            </a:endParaRPr>
          </a:p>
        </p:txBody>
      </p:sp>
      <p:pic>
        <p:nvPicPr>
          <p:cNvPr id="276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5" t="19397" r="6020" b="65141"/>
          <a:stretch>
            <a:fillRect/>
          </a:stretch>
        </p:blipFill>
        <p:spPr bwMode="auto">
          <a:xfrm>
            <a:off x="755650" y="2924175"/>
            <a:ext cx="7632700" cy="190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6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37431" r="3735" b="43965"/>
          <a:stretch>
            <a:fillRect/>
          </a:stretch>
        </p:blipFill>
        <p:spPr bwMode="auto">
          <a:xfrm>
            <a:off x="1042988" y="4797425"/>
            <a:ext cx="7489825" cy="205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005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Opening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Structuring element: 3x3 square</a:t>
            </a:r>
          </a:p>
        </p:txBody>
      </p:sp>
      <p:sp>
        <p:nvSpPr>
          <p:cNvPr id="5632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2EA45A84-6314-4B8C-A0DC-10352A56EC3F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5632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DE6ED0A8-D48A-4995-85A9-B2310F20835E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43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pic>
        <p:nvPicPr>
          <p:cNvPr id="56326" name="Picture 4" descr="openb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76600"/>
            <a:ext cx="6011863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4876800" y="0"/>
            <a:ext cx="4267200" cy="676275"/>
            <a:chOff x="900113" y="4437063"/>
            <a:chExt cx="4267200" cy="676275"/>
          </a:xfrm>
        </p:grpSpPr>
        <p:graphicFrame>
          <p:nvGraphicFramePr>
            <p:cNvPr id="8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2001603"/>
                </p:ext>
              </p:extLst>
            </p:nvPr>
          </p:nvGraphicFramePr>
          <p:xfrm>
            <a:off x="900113" y="4437063"/>
            <a:ext cx="4267200" cy="676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50" name="Equation" r:id="rId4" imgW="1282680" imgH="203040" progId="Equation.3">
                    <p:embed/>
                  </p:oleObj>
                </mc:Choice>
                <mc:Fallback>
                  <p:oleObj name="Equation" r:id="rId4" imgW="12826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0113" y="4437063"/>
                          <a:ext cx="4267200" cy="676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3132138" y="458152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3132138" y="4733925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179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Opening Example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Opening with a 11 pixel diameter disc</a:t>
            </a:r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AD66CDB1-7E1B-4812-9D6D-50CC06183F9B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5734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C9C75554-301A-4C2A-8B6D-0E40B2BDEEDC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44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pic>
        <p:nvPicPr>
          <p:cNvPr id="57350" name="Picture 4" descr="art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454400"/>
            <a:ext cx="2624138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Picture 5" descr="art3opn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454400"/>
            <a:ext cx="2624138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2" name="AutoShape 6"/>
          <p:cNvSpPr>
            <a:spLocks noChangeArrowheads="1"/>
          </p:cNvSpPr>
          <p:nvPr/>
        </p:nvSpPr>
        <p:spPr bwMode="auto">
          <a:xfrm>
            <a:off x="4191000" y="4445000"/>
            <a:ext cx="838200" cy="762000"/>
          </a:xfrm>
          <a:prstGeom prst="rightArrow">
            <a:avLst>
              <a:gd name="adj1" fmla="val 50000"/>
              <a:gd name="adj2" fmla="val 275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400" smtClean="0">
              <a:solidFill>
                <a:srgbClr val="000000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107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Opening Example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3x9 and 9x3 Structuring Element</a:t>
            </a:r>
          </a:p>
        </p:txBody>
      </p:sp>
      <p:sp>
        <p:nvSpPr>
          <p:cNvPr id="5837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0616675F-3F50-44BB-BC76-46774E78A7E6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5837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F09DD55-22F3-4229-9BE9-CE41EC8D43B7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45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pic>
        <p:nvPicPr>
          <p:cNvPr id="58374" name="Picture 4" descr="art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19450"/>
            <a:ext cx="23431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5" name="Picture 5" descr="art2opn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593975"/>
            <a:ext cx="1527175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6" name="Picture 6" descr="art2opn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575175"/>
            <a:ext cx="1527175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7" name="AutoShape 7"/>
          <p:cNvSpPr>
            <a:spLocks noChangeArrowheads="1"/>
          </p:cNvSpPr>
          <p:nvPr/>
        </p:nvSpPr>
        <p:spPr bwMode="auto">
          <a:xfrm>
            <a:off x="3733800" y="3352800"/>
            <a:ext cx="12192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40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8378" name="AutoShape 9"/>
          <p:cNvSpPr>
            <a:spLocks noChangeArrowheads="1"/>
          </p:cNvSpPr>
          <p:nvPr/>
        </p:nvSpPr>
        <p:spPr bwMode="auto">
          <a:xfrm>
            <a:off x="3733800" y="5029200"/>
            <a:ext cx="1219200" cy="60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40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58379" name="TextBox 10"/>
          <p:cNvSpPr txBox="1">
            <a:spLocks noChangeArrowheads="1"/>
          </p:cNvSpPr>
          <p:nvPr/>
        </p:nvSpPr>
        <p:spPr bwMode="auto">
          <a:xfrm>
            <a:off x="3886200" y="2895600"/>
            <a:ext cx="167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3*9</a:t>
            </a:r>
          </a:p>
        </p:txBody>
      </p:sp>
      <p:sp>
        <p:nvSpPr>
          <p:cNvPr id="58380" name="TextBox 11"/>
          <p:cNvSpPr txBox="1">
            <a:spLocks noChangeArrowheads="1"/>
          </p:cNvSpPr>
          <p:nvPr/>
        </p:nvSpPr>
        <p:spPr bwMode="auto">
          <a:xfrm>
            <a:off x="3962400" y="4343400"/>
            <a:ext cx="167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9*3</a:t>
            </a:r>
          </a:p>
        </p:txBody>
      </p:sp>
    </p:spTree>
    <p:extLst>
      <p:ext uri="{BB962C8B-B14F-4D97-AF65-F5344CB8AC3E}">
        <p14:creationId xmlns:p14="http://schemas.microsoft.com/office/powerpoint/2010/main" val="369325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Use Opening for Separating Blobs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Use large structuring element that fits into the big blobs</a:t>
            </a:r>
          </a:p>
          <a:p>
            <a:pPr eaLnBrk="1" hangingPunct="1"/>
            <a:r>
              <a:rPr lang="en-US" altLang="zh-CN" smtClean="0"/>
              <a:t>Structuring Element: 11 pixel disc</a:t>
            </a:r>
          </a:p>
          <a:p>
            <a:pPr eaLnBrk="1" hangingPunct="1"/>
            <a:endParaRPr lang="en-US" altLang="zh-CN" smtClean="0"/>
          </a:p>
        </p:txBody>
      </p:sp>
      <p:sp>
        <p:nvSpPr>
          <p:cNvPr id="6042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0CA10EA3-EB2B-448D-9361-2E765805DE29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6042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432BCE8-02F1-4A76-9247-560352698C1E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46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pic>
        <p:nvPicPr>
          <p:cNvPr id="60422" name="Picture 4" descr="cel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910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Picture 5" descr="cel4thr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1910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4" name="Picture 6" descr="cel4opn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1910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5" name="AutoShape 7"/>
          <p:cNvSpPr>
            <a:spLocks noChangeArrowheads="1"/>
          </p:cNvSpPr>
          <p:nvPr/>
        </p:nvSpPr>
        <p:spPr bwMode="auto">
          <a:xfrm>
            <a:off x="2819400" y="4800600"/>
            <a:ext cx="685800" cy="685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40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0426" name="AutoShape 8"/>
          <p:cNvSpPr>
            <a:spLocks noChangeArrowheads="1"/>
          </p:cNvSpPr>
          <p:nvPr/>
        </p:nvSpPr>
        <p:spPr bwMode="auto">
          <a:xfrm>
            <a:off x="5638800" y="4876800"/>
            <a:ext cx="609600" cy="6096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400" smtClean="0">
              <a:solidFill>
                <a:srgbClr val="000000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727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Content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chemeClr val="tx1"/>
                </a:solidFill>
              </a:rPr>
              <a:t>Preliminaries</a:t>
            </a:r>
            <a:endParaRPr lang="en-US" altLang="zh-TW" b="1" dirty="0">
              <a:solidFill>
                <a:schemeClr val="tx1"/>
              </a:solidFill>
            </a:endParaRPr>
          </a:p>
          <a:p>
            <a:r>
              <a:rPr lang="en-US" altLang="zh-TW" b="1" dirty="0"/>
              <a:t>Dilation and </a:t>
            </a:r>
            <a:r>
              <a:rPr lang="en-US" altLang="zh-TW" b="1" dirty="0" smtClean="0"/>
              <a:t>erosion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Opening </a:t>
            </a:r>
            <a:r>
              <a:rPr lang="en-US" altLang="zh-TW" b="1" dirty="0">
                <a:solidFill>
                  <a:srgbClr val="FF0000"/>
                </a:solidFill>
              </a:rPr>
              <a:t>and </a:t>
            </a:r>
            <a:r>
              <a:rPr lang="en-US" altLang="zh-TW" b="1" dirty="0" smtClean="0">
                <a:solidFill>
                  <a:srgbClr val="FF0000"/>
                </a:solidFill>
              </a:rPr>
              <a:t>closing</a:t>
            </a:r>
          </a:p>
          <a:p>
            <a:pPr lvl="1"/>
            <a:r>
              <a:rPr lang="en-US" altLang="zh-TW" b="1" dirty="0" smtClean="0"/>
              <a:t>Opening</a:t>
            </a:r>
          </a:p>
          <a:p>
            <a:pPr lvl="1"/>
            <a:r>
              <a:rPr lang="en-US" altLang="zh-TW" b="1" dirty="0" smtClean="0">
                <a:solidFill>
                  <a:srgbClr val="FF0000"/>
                </a:solidFill>
              </a:rPr>
              <a:t>Closing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/>
              <a:t>Hit-or-miss transformation</a:t>
            </a:r>
          </a:p>
          <a:p>
            <a:r>
              <a:rPr lang="en-US" altLang="zh-TW" b="1" dirty="0"/>
              <a:t>Some basic morphological </a:t>
            </a:r>
            <a:r>
              <a:rPr lang="en-US" altLang="zh-TW" b="1" dirty="0" smtClean="0"/>
              <a:t>algorithm</a:t>
            </a:r>
          </a:p>
          <a:p>
            <a:r>
              <a:rPr lang="en-US" altLang="zh-CN" b="1" dirty="0"/>
              <a:t>Extensions to Gray-Scale Images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040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Closing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 smtClean="0"/>
              <a:t>Similar to Dilation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/>
              <a:t>Tends to enlarge regions, shrink background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/>
              <a:t>smooth contour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/>
              <a:t>fuse narrow breaks and long thin gulfs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/>
              <a:t>eliminate small holes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/>
              <a:t>fill gaps in the contour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 smtClean="0">
                <a:solidFill>
                  <a:srgbClr val="FF0000"/>
                </a:solidFill>
              </a:rPr>
              <a:t>Dilation next erosion</a:t>
            </a:r>
            <a:r>
              <a:rPr lang="en-US" altLang="zh-CN" sz="2800" dirty="0" smtClean="0"/>
              <a:t>!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i="1" dirty="0" smtClean="0"/>
              <a:t>using the same structuring element</a:t>
            </a:r>
            <a:endParaRPr lang="en-US" altLang="zh-CN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 smtClean="0"/>
              <a:t>Input: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/>
              <a:t>Binary Image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/>
              <a:t>Structuring Element, containing only 1s!</a:t>
            </a:r>
          </a:p>
        </p:txBody>
      </p:sp>
      <p:sp>
        <p:nvSpPr>
          <p:cNvPr id="6246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83B51921-4EBE-4FDF-A487-5860F666C351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48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836551" y="6254"/>
            <a:ext cx="4267200" cy="676275"/>
            <a:chOff x="755650" y="2708275"/>
            <a:chExt cx="4267200" cy="676275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38154160"/>
                </p:ext>
              </p:extLst>
            </p:nvPr>
          </p:nvGraphicFramePr>
          <p:xfrm>
            <a:off x="755650" y="2708275"/>
            <a:ext cx="4267200" cy="676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75" name="Equation" r:id="rId3" imgW="1282680" imgH="203040" progId="Equation.3">
                    <p:embed/>
                  </p:oleObj>
                </mc:Choice>
                <mc:Fallback>
                  <p:oleObj name="Equation" r:id="rId3" imgW="12826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5650" y="2708275"/>
                          <a:ext cx="4267200" cy="676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4140200" y="2836863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4140200" y="3001963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902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Duality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533400" y="2100263"/>
            <a:ext cx="8421688" cy="41148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Opening and closing are dual with respect to complementation and reflection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9pPr>
          </a:lstStyle>
          <a:p>
            <a:pPr eaLnBrk="1" hangingPunct="1"/>
            <a:fld id="{3367565C-3D48-4D1E-A84B-8BE7A2C33677}" type="slidenum">
              <a:rPr lang="en-US" altLang="zh-CN" sz="1400">
                <a:solidFill>
                  <a:srgbClr val="000000"/>
                </a:solidFill>
                <a:latin typeface="Comic Sans MS" pitchFamily="66" charset="0"/>
                <a:cs typeface="Tahoma" pitchFamily="34" charset="0"/>
              </a:rPr>
              <a:pPr eaLnBrk="1" hangingPunct="1"/>
              <a:t>49</a:t>
            </a:fld>
            <a:endParaRPr lang="th-TH" sz="1400">
              <a:solidFill>
                <a:srgbClr val="000000"/>
              </a:solidFill>
              <a:latin typeface="Comic Sans MS" pitchFamily="66" charset="0"/>
              <a:cs typeface="Tahoma" pitchFamily="34" charset="0"/>
            </a:endParaRPr>
          </a:p>
        </p:txBody>
      </p:sp>
      <p:graphicFrame>
        <p:nvGraphicFramePr>
          <p:cNvPr id="38917" name="Object 3"/>
          <p:cNvGraphicFramePr>
            <a:graphicFrameLocks noChangeAspect="1"/>
          </p:cNvGraphicFramePr>
          <p:nvPr/>
        </p:nvGraphicFramePr>
        <p:xfrm>
          <a:off x="2214563" y="3857625"/>
          <a:ext cx="4970462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6" name="Equation" r:id="rId3" imgW="1155700" imgH="241300" progId="Equation.3">
                  <p:embed/>
                </p:oleObj>
              </mc:Choice>
              <mc:Fallback>
                <p:oleObj name="Equation" r:id="rId3" imgW="1155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3857625"/>
                        <a:ext cx="4970462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57618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Preliminaries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>
                <a:solidFill>
                  <a:schemeClr val="hlink"/>
                </a:solidFill>
              </a:rPr>
              <a:t>Sets</a:t>
            </a:r>
            <a:r>
              <a:rPr lang="en-US" altLang="zh-TW"/>
              <a:t> in mathematical morphology represent </a:t>
            </a:r>
            <a:r>
              <a:rPr lang="en-US" altLang="zh-TW">
                <a:solidFill>
                  <a:schemeClr val="hlink"/>
                </a:solidFill>
              </a:rPr>
              <a:t>objects</a:t>
            </a:r>
            <a:r>
              <a:rPr lang="en-US" altLang="zh-TW"/>
              <a:t> in an image</a:t>
            </a:r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Example</a:t>
            </a:r>
          </a:p>
          <a:p>
            <a:pPr lvl="1"/>
            <a:r>
              <a:rPr lang="en-US" altLang="zh-TW"/>
              <a:t>Binary image: the elements of a set is the </a:t>
            </a:r>
            <a:r>
              <a:rPr lang="en-US" altLang="zh-TW">
                <a:solidFill>
                  <a:schemeClr val="hlink"/>
                </a:solidFill>
              </a:rPr>
              <a:t>coordinate (x,y)</a:t>
            </a:r>
            <a:r>
              <a:rPr lang="en-US" altLang="zh-TW"/>
              <a:t> of the pixels, in </a:t>
            </a:r>
            <a:r>
              <a:rPr lang="en-US" altLang="zh-TW" b="1"/>
              <a:t>Z</a:t>
            </a:r>
            <a:r>
              <a:rPr lang="en-US" altLang="zh-TW" b="1" baseline="30000"/>
              <a:t>2</a:t>
            </a:r>
            <a:endParaRPr lang="en-US" altLang="zh-TW" b="1"/>
          </a:p>
          <a:p>
            <a:pPr lvl="1"/>
            <a:r>
              <a:rPr lang="en-US" altLang="zh-TW"/>
              <a:t>Gray-level image: the element of a set is the triple, (x, y, gray-value), in </a:t>
            </a:r>
            <a:r>
              <a:rPr lang="en-US" altLang="zh-TW" b="1"/>
              <a:t>Z</a:t>
            </a:r>
            <a:r>
              <a:rPr lang="en-US" altLang="zh-TW" b="1" baseline="30000"/>
              <a:t>3</a:t>
            </a:r>
            <a:endParaRPr lang="en-US" altLang="zh-TW" b="1"/>
          </a:p>
          <a:p>
            <a:endParaRPr lang="en-US" altLang="zh-TW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5" t="31111" r="31105" b="31111"/>
          <a:stretch>
            <a:fillRect/>
          </a:stretch>
        </p:blipFill>
        <p:spPr bwMode="auto">
          <a:xfrm>
            <a:off x="4859338" y="2133600"/>
            <a:ext cx="2557462" cy="187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404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Opening &amp; Closing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Opening is the </a:t>
            </a:r>
            <a:r>
              <a:rPr lang="en-US" altLang="zh-CN" i="1" smtClean="0"/>
              <a:t>dual</a:t>
            </a:r>
            <a:r>
              <a:rPr lang="en-US" altLang="zh-CN" smtClean="0"/>
              <a:t> of closing </a:t>
            </a:r>
          </a:p>
          <a:p>
            <a:pPr eaLnBrk="1" hangingPunct="1"/>
            <a:r>
              <a:rPr lang="en-US" altLang="zh-CN" i="1" smtClean="0"/>
              <a:t>i.e.</a:t>
            </a:r>
            <a:r>
              <a:rPr lang="en-US" altLang="zh-CN" smtClean="0"/>
              <a:t> </a:t>
            </a:r>
            <a:r>
              <a:rPr lang="en-US" altLang="zh-CN" smtClean="0">
                <a:solidFill>
                  <a:srgbClr val="FF0000"/>
                </a:solidFill>
              </a:rPr>
              <a:t>opening the foreground </a:t>
            </a:r>
            <a:r>
              <a:rPr lang="en-US" altLang="zh-CN" smtClean="0"/>
              <a:t>pixels with a particular structuring element </a:t>
            </a:r>
          </a:p>
          <a:p>
            <a:pPr eaLnBrk="1" hangingPunct="1"/>
            <a:r>
              <a:rPr lang="en-US" altLang="zh-CN" smtClean="0"/>
              <a:t>is equivalent </a:t>
            </a:r>
            <a:r>
              <a:rPr lang="en-US" altLang="zh-CN" smtClean="0">
                <a:solidFill>
                  <a:srgbClr val="FF0000"/>
                </a:solidFill>
              </a:rPr>
              <a:t>to closing the background </a:t>
            </a:r>
            <a:r>
              <a:rPr lang="en-US" altLang="zh-CN" smtClean="0"/>
              <a:t>pixels with the same element. </a:t>
            </a:r>
          </a:p>
          <a:p>
            <a:pPr eaLnBrk="1" hangingPunct="1"/>
            <a:endParaRPr lang="en-US" altLang="zh-CN" smtClean="0"/>
          </a:p>
        </p:txBody>
      </p:sp>
      <p:sp>
        <p:nvSpPr>
          <p:cNvPr id="6963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295206D2-F423-4106-A498-09089AED266F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6963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1B3D7C31-78A2-478A-A577-467E011EFF41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50</a:t>
            </a:fld>
            <a:endParaRPr lang="en-US" altLang="zh-CN" sz="140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6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-122"/>
              </a:rPr>
              <a:t>Closing</a:t>
            </a:r>
          </a:p>
        </p:txBody>
      </p:sp>
      <p:pic>
        <p:nvPicPr>
          <p:cNvPr id="58372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2286000"/>
            <a:ext cx="7848600" cy="3513138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3114675" y="1627188"/>
            <a:ext cx="289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i="1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A </a:t>
            </a:r>
            <a:r>
              <a:rPr lang="en-US" altLang="zh-CN" sz="240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</a:t>
            </a:r>
            <a:r>
              <a:rPr lang="en-US" altLang="zh-CN" sz="24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 </a:t>
            </a:r>
            <a:r>
              <a:rPr lang="en-US" altLang="zh-CN" sz="2400" i="1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B = </a:t>
            </a:r>
            <a:r>
              <a:rPr lang="en-US" altLang="zh-CN" sz="24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(</a:t>
            </a:r>
            <a:r>
              <a:rPr lang="en-US" altLang="zh-CN" sz="2400" i="1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A</a:t>
            </a:r>
            <a:r>
              <a:rPr lang="en-US" altLang="zh-CN" sz="24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 </a:t>
            </a:r>
            <a:r>
              <a:rPr lang="en-US" altLang="zh-CN" sz="240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sym typeface="Symbol" pitchFamily="18" charset="2"/>
              </a:rPr>
              <a:t></a:t>
            </a:r>
            <a:r>
              <a:rPr lang="en-US" altLang="zh-CN" sz="24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 </a:t>
            </a:r>
            <a:r>
              <a:rPr lang="en-US" altLang="zh-CN" sz="2400" i="1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B</a:t>
            </a:r>
            <a:r>
              <a:rPr lang="en-US" altLang="zh-CN" sz="24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) </a:t>
            </a:r>
            <a:r>
              <a:rPr lang="en-US" altLang="zh-CN" sz="2400" smtClean="0">
                <a:solidFill>
                  <a:srgbClr val="000000"/>
                </a:solidFill>
                <a:latin typeface="Times New Roman" pitchFamily="18" charset="0"/>
                <a:ea typeface="宋体" charset="-122"/>
                <a:sym typeface="Webdings" pitchFamily="18" charset="2"/>
              </a:rPr>
              <a:t></a:t>
            </a:r>
            <a:r>
              <a:rPr lang="en-US" altLang="zh-CN" sz="2400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 </a:t>
            </a:r>
            <a:r>
              <a:rPr lang="en-US" altLang="zh-CN" sz="2400" i="1" smtClean="0">
                <a:solidFill>
                  <a:srgbClr val="000000"/>
                </a:solidFill>
                <a:latin typeface="Times New Roman" pitchFamily="18" charset="0"/>
                <a:ea typeface="宋体" charset="-122"/>
              </a:rPr>
              <a:t>B</a:t>
            </a:r>
            <a:r>
              <a:rPr lang="en-US" altLang="zh-CN" sz="2400" smtClean="0">
                <a:solidFill>
                  <a:srgbClr val="000000"/>
                </a:solidFill>
                <a:latin typeface="Arial" charset="0"/>
                <a:ea typeface="宋体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820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7" t="80746"/>
          <a:stretch>
            <a:fillRect/>
          </a:stretch>
        </p:blipFill>
        <p:spPr bwMode="auto">
          <a:xfrm>
            <a:off x="1043608" y="5013176"/>
            <a:ext cx="7752791" cy="1827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Closing 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7" t="57295" b="21330"/>
          <a:stretch>
            <a:fillRect/>
          </a:stretch>
        </p:blipFill>
        <p:spPr bwMode="auto">
          <a:xfrm>
            <a:off x="1547664" y="2851621"/>
            <a:ext cx="6979440" cy="1826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5" r="17297" b="82823"/>
          <a:stretch>
            <a:fillRect/>
          </a:stretch>
        </p:blipFill>
        <p:spPr bwMode="auto">
          <a:xfrm>
            <a:off x="3665784" y="1335335"/>
            <a:ext cx="2743200" cy="136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5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Closing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Structuring element: 3x3 square</a:t>
            </a:r>
          </a:p>
        </p:txBody>
      </p:sp>
      <p:sp>
        <p:nvSpPr>
          <p:cNvPr id="6451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124FBFA7-5338-4392-88BD-F6D7EEAC12EE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6451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2B671DD6-4B24-4EB1-9C92-6C078EE5A16F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53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pic>
        <p:nvPicPr>
          <p:cNvPr id="64518" name="Picture 5" descr="closeb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275" y="3254375"/>
            <a:ext cx="6011863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745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Closing Example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Closing operation with a 22 pixel disc</a:t>
            </a:r>
          </a:p>
          <a:p>
            <a:pPr eaLnBrk="1" hangingPunct="1"/>
            <a:r>
              <a:rPr lang="en-US" altLang="zh-CN" smtClean="0"/>
              <a:t>Closes small holes in the foreground</a:t>
            </a:r>
          </a:p>
        </p:txBody>
      </p:sp>
      <p:sp>
        <p:nvSpPr>
          <p:cNvPr id="6554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1EF19B04-3FE4-43BB-9192-4A320311A932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6554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21F8199F-A656-42D4-8459-3D7D187E41CD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54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pic>
        <p:nvPicPr>
          <p:cNvPr id="65542" name="Picture 4" descr="art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3308350"/>
            <a:ext cx="255905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3" name="Picture 5" descr="art4clo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308350"/>
            <a:ext cx="255905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4" name="AutoShape 6"/>
          <p:cNvSpPr>
            <a:spLocks noChangeArrowheads="1"/>
          </p:cNvSpPr>
          <p:nvPr/>
        </p:nvSpPr>
        <p:spPr bwMode="auto">
          <a:xfrm>
            <a:off x="4114800" y="4298950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400" smtClean="0">
              <a:solidFill>
                <a:srgbClr val="000000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624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Closing Example 1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altLang="zh-CN" smtClean="0"/>
              <a:t>Threshold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zh-CN" smtClean="0"/>
              <a:t>Closing with disc of size 20</a:t>
            </a:r>
          </a:p>
        </p:txBody>
      </p:sp>
      <p:sp>
        <p:nvSpPr>
          <p:cNvPr id="6656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90F9D5AB-4EB2-4B95-B1AD-86C0313AFC92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6656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D0AA0092-3AF3-427C-8276-987B8B8D2458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55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pic>
        <p:nvPicPr>
          <p:cNvPr id="66566" name="Picture 4" descr="ph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64025"/>
            <a:ext cx="2432050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7" name="Picture 6" descr="phn1thr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264025"/>
            <a:ext cx="2432050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8" name="Picture 7" descr="phn1clo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264025"/>
            <a:ext cx="2432050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9" name="Rectangle 2"/>
          <p:cNvSpPr txBox="1">
            <a:spLocks noChangeArrowheads="1"/>
          </p:cNvSpPr>
          <p:nvPr/>
        </p:nvSpPr>
        <p:spPr bwMode="auto">
          <a:xfrm>
            <a:off x="990600" y="609600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400" smtClean="0">
                <a:solidFill>
                  <a:srgbClr val="CC0000"/>
                </a:solidFill>
              </a:rPr>
              <a:t>             Thresholded     closed </a:t>
            </a:r>
          </a:p>
        </p:txBody>
      </p:sp>
    </p:spTree>
    <p:extLst>
      <p:ext uri="{BB962C8B-B14F-4D97-AF65-F5344CB8AC3E}">
        <p14:creationId xmlns:p14="http://schemas.microsoft.com/office/powerpoint/2010/main" val="312801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188913"/>
            <a:ext cx="7793037" cy="1143000"/>
          </a:xfrm>
        </p:spPr>
        <p:txBody>
          <a:bodyPr/>
          <a:lstStyle/>
          <a:p>
            <a:r>
              <a:rPr lang="en-US" altLang="zh-TW" dirty="0"/>
              <a:t>Properties of opening and closing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Opening</a:t>
            </a:r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Closing </a:t>
            </a:r>
          </a:p>
        </p:txBody>
      </p:sp>
      <p:graphicFrame>
        <p:nvGraphicFramePr>
          <p:cNvPr id="30724" name="Object 4"/>
          <p:cNvGraphicFramePr>
            <a:graphicFrameLocks noChangeAspect="1"/>
          </p:cNvGraphicFramePr>
          <p:nvPr/>
        </p:nvGraphicFramePr>
        <p:xfrm>
          <a:off x="684213" y="2092325"/>
          <a:ext cx="57912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8" name="Equation" r:id="rId3" imgW="2222280" imgH="203040" progId="Equation.3">
                  <p:embed/>
                </p:oleObj>
              </mc:Choice>
              <mc:Fallback>
                <p:oleObj name="Equation" r:id="rId3" imgW="2222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092325"/>
                        <a:ext cx="57912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5"/>
          <p:cNvGraphicFramePr>
            <a:graphicFrameLocks noChangeAspect="1"/>
          </p:cNvGraphicFramePr>
          <p:nvPr/>
        </p:nvGraphicFramePr>
        <p:xfrm>
          <a:off x="684213" y="2701925"/>
          <a:ext cx="815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9" name="Equation" r:id="rId5" imgW="3340080" imgH="203040" progId="Equation.3">
                  <p:embed/>
                </p:oleObj>
              </mc:Choice>
              <mc:Fallback>
                <p:oleObj name="Equation" r:id="rId5" imgW="33400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701925"/>
                        <a:ext cx="815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6"/>
          <p:cNvGraphicFramePr>
            <a:graphicFrameLocks noChangeAspect="1"/>
          </p:cNvGraphicFramePr>
          <p:nvPr/>
        </p:nvGraphicFramePr>
        <p:xfrm>
          <a:off x="684213" y="3235325"/>
          <a:ext cx="381000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0" name="Equation" r:id="rId7" imgW="1396800" imgH="203040" progId="Equation.3">
                  <p:embed/>
                </p:oleObj>
              </mc:Choice>
              <mc:Fallback>
                <p:oleObj name="Equation" r:id="rId7" imgW="1396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235325"/>
                        <a:ext cx="3810000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7" name="Object 7"/>
          <p:cNvGraphicFramePr>
            <a:graphicFrameLocks noChangeAspect="1"/>
          </p:cNvGraphicFramePr>
          <p:nvPr/>
        </p:nvGraphicFramePr>
        <p:xfrm>
          <a:off x="627063" y="4508500"/>
          <a:ext cx="582453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1" name="Equation" r:id="rId9" imgW="2234880" imgH="203040" progId="Equation.3">
                  <p:embed/>
                </p:oleObj>
              </mc:Choice>
              <mc:Fallback>
                <p:oleObj name="Equation" r:id="rId9" imgW="2234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3" y="4508500"/>
                        <a:ext cx="5824537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8" name="Object 8"/>
          <p:cNvGraphicFramePr>
            <a:graphicFrameLocks noChangeAspect="1"/>
          </p:cNvGraphicFramePr>
          <p:nvPr/>
        </p:nvGraphicFramePr>
        <p:xfrm>
          <a:off x="628650" y="5118100"/>
          <a:ext cx="81851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2" name="Equation" r:id="rId11" imgW="3352680" imgH="203040" progId="Equation.3">
                  <p:embed/>
                </p:oleObj>
              </mc:Choice>
              <mc:Fallback>
                <p:oleObj name="Equation" r:id="rId11" imgW="33526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5118100"/>
                        <a:ext cx="81851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9" name="Object 9"/>
          <p:cNvGraphicFramePr>
            <a:graphicFrameLocks noChangeAspect="1"/>
          </p:cNvGraphicFramePr>
          <p:nvPr/>
        </p:nvGraphicFramePr>
        <p:xfrm>
          <a:off x="611188" y="5651500"/>
          <a:ext cx="3878262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3" name="Equation" r:id="rId13" imgW="1422360" imgH="203040" progId="Equation.3">
                  <p:embed/>
                </p:oleObj>
              </mc:Choice>
              <mc:Fallback>
                <p:oleObj name="Equation" r:id="rId13" imgW="1422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651500"/>
                        <a:ext cx="3878262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5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Useful: open &amp; close</a:t>
            </a:r>
          </a:p>
        </p:txBody>
      </p:sp>
      <p:sp>
        <p:nvSpPr>
          <p:cNvPr id="4198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zh-CN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9pPr>
          </a:lstStyle>
          <a:p>
            <a:pPr eaLnBrk="1" hangingPunct="1"/>
            <a:fld id="{4A3F603E-90C7-4D44-A941-C79C4DADF7C1}" type="slidenum">
              <a:rPr lang="en-US" altLang="zh-CN" sz="1400">
                <a:solidFill>
                  <a:srgbClr val="000000"/>
                </a:solidFill>
                <a:latin typeface="Comic Sans MS" pitchFamily="66" charset="0"/>
                <a:cs typeface="Tahoma" pitchFamily="34" charset="0"/>
              </a:rPr>
              <a:pPr eaLnBrk="1" hangingPunct="1"/>
              <a:t>57</a:t>
            </a:fld>
            <a:endParaRPr lang="th-TH" sz="1400">
              <a:solidFill>
                <a:srgbClr val="000000"/>
              </a:solidFill>
              <a:latin typeface="Comic Sans MS" pitchFamily="66" charset="0"/>
              <a:cs typeface="Tahoma" pitchFamily="34" charset="0"/>
            </a:endParaRPr>
          </a:p>
        </p:txBody>
      </p:sp>
      <p:pic>
        <p:nvPicPr>
          <p:cNvPr id="4198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071688"/>
            <a:ext cx="7742237" cy="435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55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48"/>
          <a:stretch>
            <a:fillRect/>
          </a:stretch>
        </p:blipFill>
        <p:spPr bwMode="auto">
          <a:xfrm>
            <a:off x="1676400" y="-1588"/>
            <a:ext cx="7467600" cy="685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609600" y="685800"/>
            <a:ext cx="9985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000000"/>
                </a:solidFill>
              </a:rPr>
              <a:t>Noisy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000000"/>
                </a:solidFill>
              </a:rPr>
              <a:t>image</a:t>
            </a: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7019925" y="3284538"/>
            <a:ext cx="9890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mtClean="0">
                <a:solidFill>
                  <a:srgbClr val="FF0000"/>
                </a:solidFill>
              </a:rPr>
              <a:t>opening</a:t>
            </a:r>
          </a:p>
        </p:txBody>
      </p:sp>
      <p:sp>
        <p:nvSpPr>
          <p:cNvPr id="31752" name="Text Box 8"/>
          <p:cNvSpPr txBox="1">
            <a:spLocks noChangeArrowheads="1"/>
          </p:cNvSpPr>
          <p:nvPr/>
        </p:nvSpPr>
        <p:spPr bwMode="auto">
          <a:xfrm>
            <a:off x="381000" y="2895600"/>
            <a:ext cx="12668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000000"/>
                </a:solidFill>
              </a:rPr>
              <a:t>Remove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000000"/>
                </a:solidFill>
              </a:rPr>
              <a:t>outer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000000"/>
                </a:solidFill>
              </a:rPr>
              <a:t>noise</a:t>
            </a:r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905000" y="5181600"/>
            <a:ext cx="12668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000000"/>
                </a:solidFill>
              </a:rPr>
              <a:t>Remove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000000"/>
                </a:solidFill>
              </a:rPr>
              <a:t>inner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000000"/>
                </a:solidFill>
              </a:rPr>
              <a:t>noise</a:t>
            </a:r>
          </a:p>
        </p:txBody>
      </p:sp>
      <p:sp>
        <p:nvSpPr>
          <p:cNvPr id="31754" name="Oval 10"/>
          <p:cNvSpPr>
            <a:spLocks noChangeArrowheads="1"/>
          </p:cNvSpPr>
          <p:nvPr/>
        </p:nvSpPr>
        <p:spPr bwMode="auto">
          <a:xfrm>
            <a:off x="3352800" y="4038600"/>
            <a:ext cx="533400" cy="304800"/>
          </a:xfrm>
          <a:prstGeom prst="ellips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smtClean="0">
              <a:solidFill>
                <a:srgbClr val="000000"/>
              </a:solidFill>
            </a:endParaRPr>
          </a:p>
        </p:txBody>
      </p:sp>
      <p:sp>
        <p:nvSpPr>
          <p:cNvPr id="31755" name="Oval 11"/>
          <p:cNvSpPr>
            <a:spLocks noChangeArrowheads="1"/>
          </p:cNvSpPr>
          <p:nvPr/>
        </p:nvSpPr>
        <p:spPr bwMode="auto">
          <a:xfrm>
            <a:off x="3962400" y="228600"/>
            <a:ext cx="533400" cy="304800"/>
          </a:xfrm>
          <a:prstGeom prst="ellips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smtClean="0">
              <a:solidFill>
                <a:srgbClr val="000000"/>
              </a:solidFill>
            </a:endParaRPr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7162800" y="3962400"/>
            <a:ext cx="873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mtClean="0">
                <a:solidFill>
                  <a:srgbClr val="FF0000"/>
                </a:solidFill>
              </a:rPr>
              <a:t>closing</a:t>
            </a:r>
          </a:p>
        </p:txBody>
      </p:sp>
    </p:spTree>
    <p:extLst>
      <p:ext uri="{BB962C8B-B14F-4D97-AF65-F5344CB8AC3E}">
        <p14:creationId xmlns:p14="http://schemas.microsoft.com/office/powerpoint/2010/main" val="19232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Content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chemeClr val="tx1"/>
                </a:solidFill>
              </a:rPr>
              <a:t>Preliminaries</a:t>
            </a:r>
            <a:endParaRPr lang="en-US" altLang="zh-TW" b="1" dirty="0">
              <a:solidFill>
                <a:schemeClr val="tx1"/>
              </a:solidFill>
            </a:endParaRPr>
          </a:p>
          <a:p>
            <a:r>
              <a:rPr lang="en-US" altLang="zh-TW" b="1" dirty="0"/>
              <a:t>Dilation and </a:t>
            </a:r>
            <a:r>
              <a:rPr lang="en-US" altLang="zh-TW" b="1" dirty="0" smtClean="0"/>
              <a:t>erosion</a:t>
            </a:r>
          </a:p>
          <a:p>
            <a:r>
              <a:rPr lang="en-US" altLang="zh-TW" b="1" dirty="0" smtClean="0"/>
              <a:t>Opening </a:t>
            </a:r>
            <a:r>
              <a:rPr lang="en-US" altLang="zh-TW" b="1" dirty="0"/>
              <a:t>and </a:t>
            </a:r>
            <a:r>
              <a:rPr lang="en-US" altLang="zh-TW" b="1" dirty="0" smtClean="0"/>
              <a:t>closing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Hit-or-miss </a:t>
            </a:r>
            <a:r>
              <a:rPr lang="en-US" altLang="zh-TW" b="1" dirty="0">
                <a:solidFill>
                  <a:srgbClr val="FF0000"/>
                </a:solidFill>
              </a:rPr>
              <a:t>transformation</a:t>
            </a:r>
          </a:p>
          <a:p>
            <a:r>
              <a:rPr lang="en-US" altLang="zh-TW" b="1" dirty="0"/>
              <a:t>Some basic morphological </a:t>
            </a:r>
            <a:r>
              <a:rPr lang="en-US" altLang="zh-TW" b="1" dirty="0" smtClean="0"/>
              <a:t>algorithm</a:t>
            </a:r>
          </a:p>
          <a:p>
            <a:r>
              <a:rPr lang="en-US" altLang="zh-CN" b="1" dirty="0"/>
              <a:t>Extensions to Gray-Scale Images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4025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b="1" dirty="0"/>
              <a:t>Preliminaries</a:t>
            </a:r>
            <a:br>
              <a:rPr lang="en-US" altLang="zh-TW" b="1" dirty="0"/>
            </a:br>
            <a:r>
              <a:rPr lang="en-US" dirty="0" smtClean="0"/>
              <a:t>Basic Concepts in Set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Subset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Union</a:t>
            </a:r>
          </a:p>
          <a:p>
            <a:endParaRPr lang="en-US" dirty="0" smtClean="0"/>
          </a:p>
          <a:p>
            <a:r>
              <a:rPr lang="en-US" dirty="0" smtClean="0"/>
              <a:t>Intersection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disjoint / mutually exclusive  	</a:t>
            </a:r>
          </a:p>
          <a:p>
            <a:r>
              <a:rPr lang="en-US" dirty="0" smtClean="0"/>
              <a:t>Complement  </a:t>
            </a:r>
          </a:p>
          <a:p>
            <a:r>
              <a:rPr lang="en-US" dirty="0" smtClean="0"/>
              <a:t>Difference</a:t>
            </a:r>
          </a:p>
          <a:p>
            <a:r>
              <a:rPr lang="en-US" dirty="0" smtClean="0"/>
              <a:t>Reflection</a:t>
            </a:r>
          </a:p>
          <a:p>
            <a:r>
              <a:rPr lang="en-US" dirty="0" smtClean="0"/>
              <a:t>Translation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>
              <a:solidFill>
                <a:prstClr val="black"/>
              </a:solidFill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66800" y="3886200"/>
            <a:ext cx="723899" cy="3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>
              <a:solidFill>
                <a:prstClr val="black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495800" y="4343400"/>
            <a:ext cx="1082041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he-IL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>
              <a:solidFill>
                <a:prstClr val="black"/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062939" y="2414791"/>
            <a:ext cx="689661" cy="328409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he-IL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>
              <a:solidFill>
                <a:prstClr val="black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1066800" y="3124200"/>
            <a:ext cx="7239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9" name="Rectangle 11"/>
          <p:cNvSpPr>
            <a:spLocks noChangeArrowheads="1"/>
          </p:cNvSpPr>
          <p:nvPr/>
        </p:nvSpPr>
        <p:spPr bwMode="auto">
          <a:xfrm>
            <a:off x="0" y="6477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he-IL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>
              <a:solidFill>
                <a:prstClr val="black"/>
              </a:solidFill>
            </a:endParaRP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2743200" y="4724400"/>
            <a:ext cx="1988683" cy="34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063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>
              <a:solidFill>
                <a:prstClr val="black"/>
              </a:solidFill>
            </a:endParaRPr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2362200" y="5105400"/>
            <a:ext cx="426720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>
              <a:solidFill>
                <a:prstClr val="black"/>
              </a:solidFill>
            </a:endParaRPr>
          </a:p>
        </p:txBody>
      </p:sp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2362200" y="5943600"/>
            <a:ext cx="3459484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>
              <a:solidFill>
                <a:prstClr val="black"/>
              </a:solidFill>
            </a:endParaRPr>
          </a:p>
        </p:txBody>
      </p:sp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2362200" y="5562600"/>
            <a:ext cx="3429000" cy="33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297151" y="538448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^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01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Hit-and-miss Transform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/>
              <a:t>Used to </a:t>
            </a:r>
            <a:r>
              <a:rPr lang="en-US" altLang="zh-CN" smtClean="0">
                <a:solidFill>
                  <a:srgbClr val="FF0000"/>
                </a:solidFill>
              </a:rPr>
              <a:t>look for particular patterns </a:t>
            </a:r>
            <a:r>
              <a:rPr lang="en-US" altLang="zh-CN" smtClean="0"/>
              <a:t>of foreground and background pixels</a:t>
            </a:r>
          </a:p>
          <a:p>
            <a:pPr eaLnBrk="1" hangingPunct="1">
              <a:lnSpc>
                <a:spcPct val="90000"/>
              </a:lnSpc>
            </a:pPr>
            <a:endParaRPr lang="en-US" altLang="zh-CN" smtClean="0"/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Very simple </a:t>
            </a:r>
            <a:r>
              <a:rPr lang="en-US" altLang="zh-CN" smtClean="0">
                <a:solidFill>
                  <a:srgbClr val="FF0000"/>
                </a:solidFill>
              </a:rPr>
              <a:t>object recognition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All other morphological operations </a:t>
            </a:r>
            <a:r>
              <a:rPr lang="en-US" altLang="zh-CN" smtClean="0">
                <a:solidFill>
                  <a:srgbClr val="009973"/>
                </a:solidFill>
              </a:rPr>
              <a:t>can be derived </a:t>
            </a:r>
            <a:r>
              <a:rPr lang="en-US" altLang="zh-CN" smtClean="0"/>
              <a:t>from it!!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/>
              <a:t>Input: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/>
              <a:t>Binary Image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/>
              <a:t>Structuring Element, containing 0s and 1s!!</a:t>
            </a:r>
          </a:p>
        </p:txBody>
      </p:sp>
      <p:sp>
        <p:nvSpPr>
          <p:cNvPr id="7168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979947C6-E7AC-4124-8BAE-239950BAD5DB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7168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CBBEA099-561F-4037-ADA9-F0B13AC2FC05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60</a:t>
            </a:fld>
            <a:endParaRPr lang="en-US" altLang="zh-CN" sz="140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46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Hit-and-miss Transform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Similar to Pattern Matching:</a:t>
            </a:r>
          </a:p>
          <a:p>
            <a:pPr eaLnBrk="1" hangingPunct="1"/>
            <a:r>
              <a:rPr lang="en-US" altLang="zh-CN" smtClean="0">
                <a:solidFill>
                  <a:srgbClr val="FF0000"/>
                </a:solidFill>
              </a:rPr>
              <a:t>If</a:t>
            </a:r>
            <a:r>
              <a:rPr lang="en-US" altLang="zh-CN" smtClean="0"/>
              <a:t> foreground and background pixels in the structuring element </a:t>
            </a:r>
            <a:r>
              <a:rPr lang="en-US" altLang="zh-CN" i="1" smtClean="0"/>
              <a:t>exactly match</a:t>
            </a:r>
            <a:r>
              <a:rPr lang="en-US" altLang="zh-CN" smtClean="0"/>
              <a:t> foreground and background pixels in the image, </a:t>
            </a:r>
            <a:r>
              <a:rPr lang="en-US" altLang="zh-CN" smtClean="0">
                <a:solidFill>
                  <a:srgbClr val="FF0000"/>
                </a:solidFill>
              </a:rPr>
              <a:t>then</a:t>
            </a:r>
            <a:r>
              <a:rPr lang="en-US" altLang="zh-CN" smtClean="0"/>
              <a:t> the pixel underneath the origin of the structuring </a:t>
            </a:r>
            <a:r>
              <a:rPr lang="en-US" altLang="zh-CN" u="sng" smtClean="0"/>
              <a:t>element is set to the foreground color.</a:t>
            </a:r>
            <a:r>
              <a:rPr lang="en-US" altLang="zh-CN" smtClean="0"/>
              <a:t> </a:t>
            </a:r>
          </a:p>
          <a:p>
            <a:pPr eaLnBrk="1" hangingPunct="1"/>
            <a:endParaRPr lang="en-US" altLang="zh-CN" smtClean="0"/>
          </a:p>
        </p:txBody>
      </p:sp>
      <p:sp>
        <p:nvSpPr>
          <p:cNvPr id="7373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5CC22E7C-0174-4EA0-8121-2862AA5D9A42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7373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2B0C8076-6C63-42EB-B747-C68D11381139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61</a:t>
            </a:fld>
            <a:endParaRPr lang="en-US" altLang="zh-CN" sz="140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07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Hit-or-miss transformation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Find the </a:t>
            </a:r>
            <a:r>
              <a:rPr lang="en-US" altLang="zh-TW">
                <a:solidFill>
                  <a:schemeClr val="hlink"/>
                </a:solidFill>
              </a:rPr>
              <a:t>location of certain shape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7" b="78368"/>
          <a:stretch>
            <a:fillRect/>
          </a:stretch>
        </p:blipFill>
        <p:spPr bwMode="auto">
          <a:xfrm>
            <a:off x="1676400" y="2133600"/>
            <a:ext cx="2819400" cy="201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5" t="21298" b="57343"/>
          <a:stretch>
            <a:fillRect/>
          </a:stretch>
        </p:blipFill>
        <p:spPr bwMode="auto">
          <a:xfrm>
            <a:off x="1701800" y="4200525"/>
            <a:ext cx="2819400" cy="20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1447800" y="391795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smtClean="0">
              <a:solidFill>
                <a:srgbClr val="000000"/>
              </a:solidFill>
            </a:endParaRPr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152400" y="4027488"/>
            <a:ext cx="1160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000000"/>
                </a:solidFill>
              </a:rPr>
              <a:t>erosion</a:t>
            </a:r>
          </a:p>
        </p:txBody>
      </p:sp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4708525" y="4713288"/>
            <a:ext cx="36083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000000"/>
                </a:solidFill>
              </a:rPr>
              <a:t>Find the set of pixels that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FF0000"/>
                </a:solidFill>
              </a:rPr>
              <a:t>contain</a:t>
            </a:r>
            <a:r>
              <a:rPr kumimoji="1" lang="en-US" altLang="zh-TW" sz="2400" smtClean="0">
                <a:solidFill>
                  <a:srgbClr val="000000"/>
                </a:solidFill>
              </a:rPr>
              <a:t> shape </a:t>
            </a:r>
            <a:r>
              <a:rPr kumimoji="1" lang="en-US" altLang="zh-TW" sz="2400" i="1" smtClean="0">
                <a:solidFill>
                  <a:srgbClr val="000000"/>
                </a:solidFill>
              </a:rPr>
              <a:t>X</a:t>
            </a:r>
          </a:p>
        </p:txBody>
      </p:sp>
      <p:pic>
        <p:nvPicPr>
          <p:cNvPr id="3482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4" t="4436" r="25374" b="83281"/>
          <a:stretch>
            <a:fillRect/>
          </a:stretch>
        </p:blipFill>
        <p:spPr bwMode="auto">
          <a:xfrm>
            <a:off x="5029200" y="2851150"/>
            <a:ext cx="838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7" name="Text Box 11"/>
          <p:cNvSpPr txBox="1">
            <a:spLocks noChangeArrowheads="1"/>
          </p:cNvSpPr>
          <p:nvPr/>
        </p:nvSpPr>
        <p:spPr bwMode="auto">
          <a:xfrm>
            <a:off x="5257800" y="2393950"/>
            <a:ext cx="360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i="1" smtClean="0">
                <a:solidFill>
                  <a:srgbClr val="0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166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 animBg="1"/>
      <p:bldP spid="3482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Hit-or-miss transformation</a:t>
            </a: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7343"/>
          <a:stretch>
            <a:fillRect/>
          </a:stretch>
        </p:blipFill>
        <p:spPr bwMode="auto">
          <a:xfrm>
            <a:off x="228600" y="1557338"/>
            <a:ext cx="3395663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6" b="82483"/>
          <a:stretch>
            <a:fillRect/>
          </a:stretch>
        </p:blipFill>
        <p:spPr bwMode="auto">
          <a:xfrm>
            <a:off x="3581400" y="2624138"/>
            <a:ext cx="205740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" t="42870" r="9502" b="21298"/>
          <a:stretch>
            <a:fillRect/>
          </a:stretch>
        </p:blipFill>
        <p:spPr bwMode="auto">
          <a:xfrm>
            <a:off x="5638800" y="3957638"/>
            <a:ext cx="3348038" cy="242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3733800" y="5062538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smtClean="0">
              <a:solidFill>
                <a:srgbClr val="000000"/>
              </a:solidFill>
            </a:endParaRPr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3886200" y="5095875"/>
            <a:ext cx="16446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000000"/>
                </a:solidFill>
              </a:rPr>
              <a:t>Erosion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000000"/>
                </a:solidFill>
              </a:rPr>
              <a:t>with (W-X)</a:t>
            </a:r>
          </a:p>
        </p:txBody>
      </p:sp>
      <p:sp>
        <p:nvSpPr>
          <p:cNvPr id="35850" name="Text Box 10"/>
          <p:cNvSpPr txBox="1">
            <a:spLocks noChangeArrowheads="1"/>
          </p:cNvSpPr>
          <p:nvPr/>
        </p:nvSpPr>
        <p:spPr bwMode="auto">
          <a:xfrm>
            <a:off x="6248400" y="1709738"/>
            <a:ext cx="2555875" cy="83185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000000"/>
                </a:solidFill>
              </a:rPr>
              <a:t>Detect object via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FF0000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82796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7" grpId="0" animBg="1"/>
      <p:bldP spid="3584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Hit-or-miss transformation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9013" y="1341438"/>
            <a:ext cx="7772400" cy="4589462"/>
          </a:xfrm>
        </p:spPr>
        <p:txBody>
          <a:bodyPr/>
          <a:lstStyle/>
          <a:p>
            <a:r>
              <a:rPr lang="en-US" altLang="zh-TW"/>
              <a:t>Eliminate un-necessary parts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5" t="21298" b="57343"/>
          <a:stretch>
            <a:fillRect/>
          </a:stretch>
        </p:blipFill>
        <p:spPr bwMode="auto">
          <a:xfrm>
            <a:off x="684213" y="1844824"/>
            <a:ext cx="3276600" cy="20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" t="42870" r="9502" b="21298"/>
          <a:stretch>
            <a:fillRect/>
          </a:stretch>
        </p:blipFill>
        <p:spPr bwMode="auto">
          <a:xfrm>
            <a:off x="4951413" y="1844824"/>
            <a:ext cx="3348037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4" t="78368" r="24434"/>
          <a:stretch>
            <a:fillRect/>
          </a:stretch>
        </p:blipFill>
        <p:spPr bwMode="auto">
          <a:xfrm>
            <a:off x="2894013" y="4200674"/>
            <a:ext cx="3048000" cy="206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3656013" y="3902224"/>
            <a:ext cx="685800" cy="3048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smtClean="0">
              <a:solidFill>
                <a:srgbClr val="000000"/>
              </a:solidFill>
            </a:endParaRPr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570413" y="3902224"/>
            <a:ext cx="685800" cy="3048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smtClean="0">
              <a:solidFill>
                <a:srgbClr val="000000"/>
              </a:solidFill>
            </a:endParaRPr>
          </a:p>
        </p:txBody>
      </p: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4119563" y="3664099"/>
            <a:ext cx="776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smtClean="0">
                <a:solidFill>
                  <a:srgbClr val="000000"/>
                </a:solidFill>
              </a:rPr>
              <a:t>AND</a:t>
            </a:r>
          </a:p>
        </p:txBody>
      </p: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1907058" y="6237312"/>
            <a:ext cx="5329238" cy="595313"/>
            <a:chOff x="158" y="3702"/>
            <a:chExt cx="3357" cy="375"/>
          </a:xfrm>
        </p:grpSpPr>
        <p:graphicFrame>
          <p:nvGraphicFramePr>
            <p:cNvPr id="12" name="Object 7"/>
            <p:cNvGraphicFramePr>
              <a:graphicFrameLocks noChangeAspect="1"/>
            </p:cNvGraphicFramePr>
            <p:nvPr/>
          </p:nvGraphicFramePr>
          <p:xfrm>
            <a:off x="158" y="3702"/>
            <a:ext cx="3357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68" name="Equation" r:id="rId4" imgW="2044700" imgH="228600" progId="Equation.3">
                    <p:embed/>
                  </p:oleObj>
                </mc:Choice>
                <mc:Fallback>
                  <p:oleObj name="Equation" r:id="rId4" imgW="20447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" y="3702"/>
                          <a:ext cx="3357" cy="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Oval 8"/>
            <p:cNvSpPr>
              <a:spLocks noChangeArrowheads="1"/>
            </p:cNvSpPr>
            <p:nvPr/>
          </p:nvSpPr>
          <p:spPr bwMode="auto">
            <a:xfrm>
              <a:off x="375" y="3787"/>
              <a:ext cx="181" cy="18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4" name="Oval 9"/>
            <p:cNvSpPr>
              <a:spLocks noChangeArrowheads="1"/>
            </p:cNvSpPr>
            <p:nvPr/>
          </p:nvSpPr>
          <p:spPr bwMode="auto">
            <a:xfrm>
              <a:off x="1232" y="3803"/>
              <a:ext cx="181" cy="18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5" name="Oval 10"/>
            <p:cNvSpPr>
              <a:spLocks noChangeArrowheads="1"/>
            </p:cNvSpPr>
            <p:nvPr/>
          </p:nvSpPr>
          <p:spPr bwMode="auto">
            <a:xfrm>
              <a:off x="2356" y="3803"/>
              <a:ext cx="181" cy="18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</p:grpSp>
    </p:spTree>
    <p:extLst>
      <p:ext uri="{BB962C8B-B14F-4D97-AF65-F5344CB8AC3E}">
        <p14:creationId xmlns:p14="http://schemas.microsoft.com/office/powerpoint/2010/main" val="206016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Corner Detection with Hit-and-miss Transform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Structuring Elements representing four corners</a:t>
            </a:r>
          </a:p>
        </p:txBody>
      </p:sp>
      <p:sp>
        <p:nvSpPr>
          <p:cNvPr id="7475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527FF583-565A-44CE-9C10-7F6272936545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7475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D1DF5070-A751-4BC6-89AF-EFFF3E763257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65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pic>
        <p:nvPicPr>
          <p:cNvPr id="74758" name="Picture 4" descr="kerncrn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3260725"/>
            <a:ext cx="5737225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69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Corner Detection with Hit-and-miss Transform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Apply each Structuring Element</a:t>
            </a:r>
          </a:p>
          <a:p>
            <a:pPr eaLnBrk="1" hangingPunct="1"/>
            <a:r>
              <a:rPr lang="en-US" altLang="zh-CN" smtClean="0"/>
              <a:t>Use OR operation to combine the four results</a:t>
            </a:r>
          </a:p>
        </p:txBody>
      </p:sp>
      <p:sp>
        <p:nvSpPr>
          <p:cNvPr id="7578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489F444C-AA59-41F5-85BA-622953488BA5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7578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8A900107-60DD-4BEF-B332-A932D7CCD7E1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66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pic>
        <p:nvPicPr>
          <p:cNvPr id="75782" name="Picture 4" descr="hamc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733800"/>
            <a:ext cx="6011863" cy="252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46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Content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b="1" dirty="0" smtClean="0">
                <a:solidFill>
                  <a:schemeClr val="tx1"/>
                </a:solidFill>
              </a:rPr>
              <a:t>Preliminaries</a:t>
            </a:r>
            <a:endParaRPr lang="en-US" altLang="zh-TW" b="1" dirty="0">
              <a:solidFill>
                <a:schemeClr val="tx1"/>
              </a:solidFill>
            </a:endParaRPr>
          </a:p>
          <a:p>
            <a:r>
              <a:rPr lang="en-US" altLang="zh-TW" b="1" dirty="0"/>
              <a:t>Dilation and </a:t>
            </a:r>
            <a:r>
              <a:rPr lang="en-US" altLang="zh-TW" b="1" dirty="0" smtClean="0"/>
              <a:t>erosion</a:t>
            </a:r>
          </a:p>
          <a:p>
            <a:r>
              <a:rPr lang="en-US" altLang="zh-TW" b="1" dirty="0" smtClean="0"/>
              <a:t>Opening </a:t>
            </a:r>
            <a:r>
              <a:rPr lang="en-US" altLang="zh-TW" b="1" dirty="0"/>
              <a:t>and </a:t>
            </a:r>
            <a:r>
              <a:rPr lang="en-US" altLang="zh-TW" b="1" dirty="0" smtClean="0"/>
              <a:t>closing</a:t>
            </a:r>
          </a:p>
          <a:p>
            <a:r>
              <a:rPr lang="en-US" altLang="zh-TW" b="1" dirty="0" smtClean="0"/>
              <a:t>Hit-or-miss </a:t>
            </a:r>
            <a:r>
              <a:rPr lang="en-US" altLang="zh-TW" b="1" dirty="0"/>
              <a:t>transformation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Some basic morphological </a:t>
            </a:r>
            <a:r>
              <a:rPr lang="en-US" altLang="zh-TW" b="1" dirty="0" smtClean="0">
                <a:solidFill>
                  <a:srgbClr val="FF0000"/>
                </a:solidFill>
              </a:rPr>
              <a:t>algorithm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Boundary extraction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Region Filling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Extraction of connected components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Convex hull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Thinning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Thickening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Skeleton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CN" b="1" dirty="0"/>
              <a:t>Extensions to Gray-Scale Images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3592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>
                <a:solidFill>
                  <a:schemeClr val="tx1"/>
                </a:solidFill>
              </a:rPr>
              <a:t>Boundary </a:t>
            </a:r>
            <a:r>
              <a:rPr lang="en-US" altLang="zh-TW" sz="4000" dirty="0">
                <a:solidFill>
                  <a:schemeClr val="tx1"/>
                </a:solidFill>
              </a:rPr>
              <a:t>extraction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Extract boundary of a set A:</a:t>
            </a:r>
          </a:p>
          <a:p>
            <a:pPr lvl="1"/>
            <a:r>
              <a:rPr lang="en-US" altLang="zh-TW"/>
              <a:t>First erode A (make A smaller)</a:t>
            </a:r>
          </a:p>
          <a:p>
            <a:pPr lvl="1"/>
            <a:r>
              <a:rPr lang="en-US" altLang="zh-TW"/>
              <a:t>A </a:t>
            </a:r>
            <a:r>
              <a:rPr lang="en-US" altLang="zh-TW">
                <a:latin typeface="Times New Roman"/>
              </a:rPr>
              <a:t>–</a:t>
            </a:r>
            <a:r>
              <a:rPr lang="en-US" altLang="zh-TW"/>
              <a:t> erode(A)</a:t>
            </a:r>
          </a:p>
        </p:txBody>
      </p:sp>
      <p:sp>
        <p:nvSpPr>
          <p:cNvPr id="82948" name="Oval 4"/>
          <p:cNvSpPr>
            <a:spLocks noChangeArrowheads="1"/>
          </p:cNvSpPr>
          <p:nvPr/>
        </p:nvSpPr>
        <p:spPr bwMode="auto">
          <a:xfrm>
            <a:off x="7062788" y="5964238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2949" name="Line 5"/>
          <p:cNvSpPr>
            <a:spLocks noChangeShapeType="1"/>
          </p:cNvSpPr>
          <p:nvPr/>
        </p:nvSpPr>
        <p:spPr bwMode="auto">
          <a:xfrm>
            <a:off x="7062788" y="611663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82950" name="Object 6"/>
          <p:cNvGraphicFramePr>
            <a:graphicFrameLocks noChangeAspect="1"/>
          </p:cNvGraphicFramePr>
          <p:nvPr/>
        </p:nvGraphicFramePr>
        <p:xfrm>
          <a:off x="5919788" y="5888038"/>
          <a:ext cx="19812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9" name="Equation" r:id="rId3" imgW="812520" imgH="203040" progId="Equation.3">
                  <p:embed/>
                </p:oleObj>
              </mc:Choice>
              <mc:Fallback>
                <p:oleObj name="Equation" r:id="rId3" imgW="8125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9788" y="5888038"/>
                        <a:ext cx="19812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95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1"/>
          <a:stretch>
            <a:fillRect/>
          </a:stretch>
        </p:blipFill>
        <p:spPr bwMode="auto">
          <a:xfrm>
            <a:off x="1042988" y="3213100"/>
            <a:ext cx="4813300" cy="317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952" name="Text Box 8"/>
          <p:cNvSpPr txBox="1">
            <a:spLocks noChangeArrowheads="1"/>
          </p:cNvSpPr>
          <p:nvPr/>
        </p:nvSpPr>
        <p:spPr bwMode="auto">
          <a:xfrm>
            <a:off x="5599113" y="5926138"/>
            <a:ext cx="40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000000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66398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125413"/>
            <a:ext cx="7793037" cy="1143000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Boundary </a:t>
            </a:r>
            <a:r>
              <a:rPr lang="en-US" altLang="zh-TW" dirty="0">
                <a:solidFill>
                  <a:schemeClr val="tx1"/>
                </a:solidFill>
              </a:rPr>
              <a:t>extraction</a:t>
            </a:r>
          </a:p>
        </p:txBody>
      </p:sp>
      <p:pic>
        <p:nvPicPr>
          <p:cNvPr id="6" name="מציין מיקום תוכן 5" descr="Boundary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2438400"/>
            <a:ext cx="8463712" cy="3411454"/>
          </a:xfrm>
        </p:spPr>
      </p:pic>
    </p:spTree>
    <p:extLst>
      <p:ext uri="{BB962C8B-B14F-4D97-AF65-F5344CB8AC3E}">
        <p14:creationId xmlns:p14="http://schemas.microsoft.com/office/powerpoint/2010/main" val="72762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8" name="Text Box 2"/>
          <p:cNvSpPr txBox="1">
            <a:spLocks noChangeArrowheads="1"/>
          </p:cNvSpPr>
          <p:nvPr/>
        </p:nvSpPr>
        <p:spPr bwMode="auto">
          <a:xfrm>
            <a:off x="1763688" y="692696"/>
            <a:ext cx="6138219" cy="83099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b="1" dirty="0"/>
              <a:t>Preliminaries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smtClean="0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Some Basic Concepts from Set Theory</a:t>
            </a:r>
            <a:endParaRPr lang="en-US" altLang="zh-TW" sz="2400" dirty="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pic>
        <p:nvPicPr>
          <p:cNvPr id="5928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1889125"/>
            <a:ext cx="7667625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674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9pPr>
          </a:lstStyle>
          <a:p>
            <a:pPr eaLnBrk="1" hangingPunct="1"/>
            <a:fld id="{8D41467B-348A-4875-9C32-D1201D649E7D}" type="slidenum">
              <a:rPr lang="en-US" altLang="zh-CN" sz="1400">
                <a:solidFill>
                  <a:srgbClr val="000000"/>
                </a:solidFill>
                <a:latin typeface="Comic Sans MS" pitchFamily="66" charset="0"/>
                <a:cs typeface="Tahoma" pitchFamily="34" charset="0"/>
              </a:rPr>
              <a:pPr eaLnBrk="1" hangingPunct="1"/>
              <a:t>70</a:t>
            </a:fld>
            <a:endParaRPr lang="th-TH" sz="1400">
              <a:solidFill>
                <a:srgbClr val="000000"/>
              </a:solidFill>
              <a:latin typeface="Comic Sans MS" pitchFamily="66" charset="0"/>
              <a:cs typeface="Tahoma" pitchFamily="34" charset="0"/>
            </a:endParaRP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089150"/>
            <a:ext cx="5905500" cy="46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Rectangle 3"/>
          <p:cNvSpPr>
            <a:spLocks noGrp="1" noChangeArrowheads="1"/>
          </p:cNvSpPr>
          <p:nvPr>
            <p:ph type="title"/>
          </p:nvPr>
        </p:nvSpPr>
        <p:spPr>
          <a:xfrm>
            <a:off x="971550" y="0"/>
            <a:ext cx="7793038" cy="1143000"/>
          </a:xfrm>
        </p:spPr>
        <p:txBody>
          <a:bodyPr/>
          <a:lstStyle/>
          <a:p>
            <a:pPr algn="ctr" eaLnBrk="1" hangingPunct="1"/>
            <a:r>
              <a:rPr lang="en-US" altLang="zh-CN" dirty="0" smtClean="0">
                <a:ea typeface="宋体" charset="-122"/>
              </a:rPr>
              <a:t>Region Filling</a:t>
            </a:r>
            <a:endParaRPr lang="th-TH" dirty="0" smtClean="0"/>
          </a:p>
        </p:txBody>
      </p:sp>
      <p:graphicFrame>
        <p:nvGraphicFramePr>
          <p:cNvPr id="48133" name="Object 4"/>
          <p:cNvGraphicFramePr>
            <a:graphicFrameLocks noChangeAspect="1"/>
          </p:cNvGraphicFramePr>
          <p:nvPr/>
        </p:nvGraphicFramePr>
        <p:xfrm>
          <a:off x="1258888" y="1052513"/>
          <a:ext cx="7235825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3" name="Equation" r:id="rId4" imgW="2108200" imgH="241300" progId="Equation.3">
                  <p:embed/>
                </p:oleObj>
              </mc:Choice>
              <mc:Fallback>
                <p:oleObj name="Equation" r:id="rId4" imgW="2108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052513"/>
                        <a:ext cx="7235825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525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9pPr>
          </a:lstStyle>
          <a:p>
            <a:pPr eaLnBrk="1" hangingPunct="1"/>
            <a:fld id="{7F2BD901-BBE7-4846-828F-904FC811FF6F}" type="slidenum">
              <a:rPr lang="en-US" altLang="zh-CN" sz="1400">
                <a:solidFill>
                  <a:srgbClr val="000000"/>
                </a:solidFill>
                <a:latin typeface="Comic Sans MS" pitchFamily="66" charset="0"/>
                <a:cs typeface="Tahoma" pitchFamily="34" charset="0"/>
              </a:rPr>
              <a:pPr eaLnBrk="1" hangingPunct="1"/>
              <a:t>71</a:t>
            </a:fld>
            <a:endParaRPr lang="th-TH" sz="1400">
              <a:solidFill>
                <a:srgbClr val="000000"/>
              </a:solidFill>
              <a:latin typeface="Comic Sans MS" pitchFamily="66" charset="0"/>
              <a:cs typeface="Tahoma" pitchFamily="34" charset="0"/>
            </a:endParaRPr>
          </a:p>
        </p:txBody>
      </p:sp>
      <p:pic>
        <p:nvPicPr>
          <p:cNvPr id="512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3"/>
          <a:stretch>
            <a:fillRect/>
          </a:stretch>
        </p:blipFill>
        <p:spPr bwMode="auto">
          <a:xfrm>
            <a:off x="1571625" y="1871663"/>
            <a:ext cx="6696075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3"/>
          <p:cNvSpPr>
            <a:spLocks noGrp="1" noChangeArrowheads="1"/>
          </p:cNvSpPr>
          <p:nvPr>
            <p:ph type="title"/>
          </p:nvPr>
        </p:nvSpPr>
        <p:spPr>
          <a:xfrm>
            <a:off x="402461" y="404664"/>
            <a:ext cx="8748464" cy="1143000"/>
          </a:xfrm>
        </p:spPr>
        <p:txBody>
          <a:bodyPr/>
          <a:lstStyle/>
          <a:p>
            <a:pPr algn="ctr" eaLnBrk="1" hangingPunct="1"/>
            <a:r>
              <a:rPr lang="en-US" altLang="zh-CN" sz="3600" dirty="0" smtClean="0">
                <a:ea typeface="宋体" charset="-122"/>
              </a:rPr>
              <a:t>Extraction of connected components</a:t>
            </a:r>
            <a:endParaRPr lang="th-TH" sz="3600" dirty="0" smtClean="0"/>
          </a:p>
        </p:txBody>
      </p:sp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6357938"/>
            <a:ext cx="6059488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49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zh-CN" dirty="0" smtClean="0">
                <a:ea typeface="宋体" charset="-122"/>
              </a:rPr>
              <a:t>Convex hull</a:t>
            </a:r>
            <a:endParaRPr lang="th-TH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33400" y="2017713"/>
            <a:ext cx="2752725" cy="4840287"/>
          </a:xfrm>
        </p:spPr>
        <p:txBody>
          <a:bodyPr>
            <a:normAutofit/>
          </a:bodyPr>
          <a:lstStyle/>
          <a:p>
            <a:r>
              <a:rPr lang="en-US" altLang="zh-CN" sz="3000" smtClean="0">
                <a:ea typeface="宋体" charset="-122"/>
              </a:rPr>
              <a:t>A set </a:t>
            </a:r>
            <a:r>
              <a:rPr lang="en-US" altLang="zh-CN" sz="3000" i="1" smtClean="0">
                <a:ea typeface="宋体" charset="-122"/>
              </a:rPr>
              <a:t>A</a:t>
            </a:r>
            <a:r>
              <a:rPr lang="en-US" altLang="zh-CN" sz="3000" smtClean="0">
                <a:ea typeface="宋体" charset="-122"/>
              </a:rPr>
              <a:t> is is said to be convex if the straight line segment joining any two points in A lies entirely within A.</a:t>
            </a:r>
            <a:endParaRPr lang="en-US" altLang="zh-CN" sz="3000" i="1" smtClean="0">
              <a:ea typeface="宋体" charset="-122"/>
            </a:endParaRPr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13" y="1857375"/>
            <a:ext cx="5805487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3253" name="Object 4"/>
          <p:cNvGraphicFramePr>
            <a:graphicFrameLocks noChangeAspect="1"/>
          </p:cNvGraphicFramePr>
          <p:nvPr/>
        </p:nvGraphicFramePr>
        <p:xfrm>
          <a:off x="3286125" y="5465763"/>
          <a:ext cx="3024188" cy="139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4" name="Equation" r:id="rId4" imgW="800100" imgH="368300" progId="Equation.3">
                  <p:embed/>
                </p:oleObj>
              </mc:Choice>
              <mc:Fallback>
                <p:oleObj name="Equation" r:id="rId4" imgW="8001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25" y="5465763"/>
                        <a:ext cx="3024188" cy="1392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254" name="Group 5"/>
          <p:cNvGrpSpPr>
            <a:grpSpLocks/>
          </p:cNvGrpSpPr>
          <p:nvPr/>
        </p:nvGrpSpPr>
        <p:grpSpPr bwMode="auto">
          <a:xfrm>
            <a:off x="179388" y="260350"/>
            <a:ext cx="8766175" cy="742950"/>
            <a:chOff x="113" y="164"/>
            <a:chExt cx="5522" cy="468"/>
          </a:xfrm>
        </p:grpSpPr>
        <p:graphicFrame>
          <p:nvGraphicFramePr>
            <p:cNvPr id="53256" name="Object 6"/>
            <p:cNvGraphicFramePr>
              <a:graphicFrameLocks noChangeAspect="1"/>
            </p:cNvGraphicFramePr>
            <p:nvPr/>
          </p:nvGraphicFramePr>
          <p:xfrm>
            <a:off x="113" y="164"/>
            <a:ext cx="5522" cy="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35" name="Equation" r:id="rId6" imgW="2844800" imgH="241300" progId="Equation.3">
                    <p:embed/>
                  </p:oleObj>
                </mc:Choice>
                <mc:Fallback>
                  <p:oleObj name="Equation" r:id="rId6" imgW="28448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" y="164"/>
                          <a:ext cx="5522" cy="4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257" name="Oval 7"/>
            <p:cNvSpPr>
              <a:spLocks noChangeArrowheads="1"/>
            </p:cNvSpPr>
            <p:nvPr/>
          </p:nvSpPr>
          <p:spPr bwMode="auto">
            <a:xfrm>
              <a:off x="1257" y="255"/>
              <a:ext cx="227" cy="22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latin typeface="Tahoma" pitchFamily="34" charset="0"/>
                <a:cs typeface="Angsana New" pitchFamily="18" charset="-34"/>
              </a:endParaRPr>
            </a:p>
          </p:txBody>
        </p:sp>
      </p:grp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9pPr>
          </a:lstStyle>
          <a:p>
            <a:pPr eaLnBrk="1" hangingPunct="1"/>
            <a:fld id="{9176EC5F-8076-4990-8E7C-B3DB35551ABC}" type="slidenum">
              <a:rPr lang="en-US" altLang="zh-CN" sz="1400">
                <a:solidFill>
                  <a:srgbClr val="000000"/>
                </a:solidFill>
                <a:latin typeface="Comic Sans MS" pitchFamily="66" charset="0"/>
                <a:cs typeface="Tahoma" pitchFamily="34" charset="0"/>
              </a:rPr>
              <a:pPr eaLnBrk="1" hangingPunct="1"/>
              <a:t>72</a:t>
            </a:fld>
            <a:endParaRPr lang="th-TH" sz="1400">
              <a:solidFill>
                <a:srgbClr val="000000"/>
              </a:solidFill>
              <a:latin typeface="Comic Sans MS" pitchFamily="66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35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cs typeface="Angsana New" pitchFamily="18" charset="-34"/>
              </a:defRPr>
            </a:lvl9pPr>
          </a:lstStyle>
          <a:p>
            <a:pPr eaLnBrk="1" hangingPunct="1"/>
            <a:fld id="{6FE2C4EF-38E7-47A0-9C88-FD415394AA70}" type="slidenum">
              <a:rPr lang="en-US" altLang="zh-CN" sz="1400">
                <a:solidFill>
                  <a:srgbClr val="000000"/>
                </a:solidFill>
                <a:latin typeface="Comic Sans MS" pitchFamily="66" charset="0"/>
                <a:cs typeface="Tahoma" pitchFamily="34" charset="0"/>
              </a:rPr>
              <a:pPr eaLnBrk="1" hangingPunct="1"/>
              <a:t>73</a:t>
            </a:fld>
            <a:endParaRPr lang="th-TH" sz="1400">
              <a:solidFill>
                <a:srgbClr val="000000"/>
              </a:solidFill>
              <a:latin typeface="Comic Sans MS" pitchFamily="66" charset="0"/>
              <a:cs typeface="Tahoma" pitchFamily="34" charset="0"/>
            </a:endParaRPr>
          </a:p>
        </p:txBody>
      </p:sp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404813"/>
            <a:ext cx="6299200" cy="599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charset="-122"/>
              </a:rPr>
              <a:t>Thinning</a:t>
            </a:r>
            <a:endParaRPr lang="th-TH" dirty="0" smtClean="0"/>
          </a:p>
        </p:txBody>
      </p:sp>
      <p:grpSp>
        <p:nvGrpSpPr>
          <p:cNvPr id="55301" name="Group 4"/>
          <p:cNvGrpSpPr>
            <a:grpSpLocks/>
          </p:cNvGrpSpPr>
          <p:nvPr/>
        </p:nvGrpSpPr>
        <p:grpSpPr bwMode="auto">
          <a:xfrm>
            <a:off x="250825" y="4076700"/>
            <a:ext cx="3671888" cy="1295400"/>
            <a:chOff x="158" y="2568"/>
            <a:chExt cx="2313" cy="816"/>
          </a:xfrm>
        </p:grpSpPr>
        <p:graphicFrame>
          <p:nvGraphicFramePr>
            <p:cNvPr id="55302" name="Object 5"/>
            <p:cNvGraphicFramePr>
              <a:graphicFrameLocks noChangeAspect="1"/>
            </p:cNvGraphicFramePr>
            <p:nvPr/>
          </p:nvGraphicFramePr>
          <p:xfrm>
            <a:off x="158" y="2568"/>
            <a:ext cx="2313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87" name="Equation" r:id="rId4" imgW="1295400" imgH="457200" progId="Equation.3">
                    <p:embed/>
                  </p:oleObj>
                </mc:Choice>
                <mc:Fallback>
                  <p:oleObj name="Equation" r:id="rId4" imgW="12954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" y="2568"/>
                          <a:ext cx="2313" cy="8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03" name="Oval 6"/>
            <p:cNvSpPr>
              <a:spLocks noChangeArrowheads="1"/>
            </p:cNvSpPr>
            <p:nvPr/>
          </p:nvSpPr>
          <p:spPr bwMode="auto">
            <a:xfrm>
              <a:off x="1897" y="3093"/>
              <a:ext cx="161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55304" name="Oval 7"/>
            <p:cNvSpPr>
              <a:spLocks noChangeArrowheads="1"/>
            </p:cNvSpPr>
            <p:nvPr/>
          </p:nvSpPr>
          <p:spPr bwMode="auto">
            <a:xfrm>
              <a:off x="1847" y="2644"/>
              <a:ext cx="161" cy="17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latin typeface="Tahoma" pitchFamily="34" charset="0"/>
                <a:cs typeface="Angsana New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45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Thickening</a:t>
            </a:r>
          </a:p>
        </p:txBody>
      </p:sp>
      <p:graphicFrame>
        <p:nvGraphicFramePr>
          <p:cNvPr id="71685" name="Object 5"/>
          <p:cNvGraphicFramePr>
            <a:graphicFrameLocks noChangeAspect="1"/>
          </p:cNvGraphicFramePr>
          <p:nvPr/>
        </p:nvGraphicFramePr>
        <p:xfrm>
          <a:off x="6891338" y="2235200"/>
          <a:ext cx="1809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8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1338" y="2235200"/>
                        <a:ext cx="18097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68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543" b="22057"/>
          <a:stretch>
            <a:fillRect/>
          </a:stretch>
        </p:blipFill>
        <p:spPr bwMode="auto">
          <a:xfrm>
            <a:off x="304800" y="1779588"/>
            <a:ext cx="4494213" cy="366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24" b="3151"/>
          <a:stretch>
            <a:fillRect/>
          </a:stretch>
        </p:blipFill>
        <p:spPr bwMode="auto">
          <a:xfrm>
            <a:off x="342900" y="5668963"/>
            <a:ext cx="7010400" cy="69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684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t="58818" r="91847" b="22057"/>
          <a:stretch>
            <a:fillRect/>
          </a:stretch>
        </p:blipFill>
        <p:spPr>
          <a:xfrm>
            <a:off x="533400" y="4408488"/>
            <a:ext cx="495300" cy="693737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8" name="Text Box 8"/>
          <p:cNvSpPr txBox="1">
            <a:spLocks noChangeArrowheads="1"/>
          </p:cNvSpPr>
          <p:nvPr/>
        </p:nvSpPr>
        <p:spPr bwMode="auto">
          <a:xfrm>
            <a:off x="5013325" y="1789113"/>
            <a:ext cx="375285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i="1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A</a:t>
            </a:r>
            <a:r>
              <a:rPr lang="en-US" altLang="zh-CN" dirty="0" smtClean="0">
                <a:solidFill>
                  <a:srgbClr val="000000"/>
                </a:solidFill>
                <a:latin typeface="Arial" charset="0"/>
                <a:ea typeface="宋体" charset="-122"/>
                <a:sym typeface="Wingdings 2" pitchFamily="18" charset="2"/>
              </a:rPr>
              <a:t>{</a:t>
            </a:r>
            <a:r>
              <a:rPr lang="en-US" altLang="zh-CN" i="1" dirty="0" smtClean="0">
                <a:solidFill>
                  <a:srgbClr val="000000"/>
                </a:solidFill>
                <a:latin typeface="Arial" charset="0"/>
                <a:ea typeface="宋体" charset="-122"/>
                <a:sym typeface="Wingdings 2" pitchFamily="18" charset="2"/>
              </a:rPr>
              <a:t>B</a:t>
            </a:r>
            <a:r>
              <a:rPr lang="en-US" altLang="zh-CN" dirty="0" smtClean="0">
                <a:solidFill>
                  <a:srgbClr val="000000"/>
                </a:solidFill>
                <a:latin typeface="Arial" charset="0"/>
                <a:ea typeface="宋体" charset="-122"/>
                <a:sym typeface="Wingdings 2" pitchFamily="18" charset="2"/>
              </a:rPr>
              <a:t>} =((…(</a:t>
            </a:r>
            <a:r>
              <a:rPr lang="en-US" altLang="zh-CN" i="1" dirty="0" smtClean="0">
                <a:solidFill>
                  <a:srgbClr val="000000"/>
                </a:solidFill>
                <a:latin typeface="Arial" charset="0"/>
                <a:ea typeface="宋体" charset="-122"/>
              </a:rPr>
              <a:t>A</a:t>
            </a:r>
            <a:r>
              <a:rPr lang="en-US" altLang="zh-CN" dirty="0" smtClean="0">
                <a:solidFill>
                  <a:srgbClr val="000000"/>
                </a:solidFill>
                <a:latin typeface="Arial" charset="0"/>
                <a:ea typeface="宋体" charset="-122"/>
                <a:sym typeface="Wingdings 2" pitchFamily="18" charset="2"/>
              </a:rPr>
              <a:t></a:t>
            </a:r>
            <a:r>
              <a:rPr lang="en-US" altLang="zh-CN" i="1" dirty="0" smtClean="0">
                <a:solidFill>
                  <a:srgbClr val="000000"/>
                </a:solidFill>
                <a:latin typeface="Arial" charset="0"/>
                <a:ea typeface="宋体" charset="-122"/>
                <a:sym typeface="Wingdings 2" pitchFamily="18" charset="2"/>
              </a:rPr>
              <a:t>B</a:t>
            </a:r>
            <a:r>
              <a:rPr lang="en-US" altLang="zh-CN" i="1" baseline="30000" dirty="0" smtClean="0">
                <a:solidFill>
                  <a:srgbClr val="000000"/>
                </a:solidFill>
                <a:latin typeface="Arial" charset="0"/>
                <a:ea typeface="宋体" charset="-122"/>
                <a:sym typeface="Wingdings 2" pitchFamily="18" charset="2"/>
              </a:rPr>
              <a:t>1</a:t>
            </a:r>
            <a:r>
              <a:rPr lang="en-US" altLang="zh-CN" dirty="0" smtClean="0">
                <a:solidFill>
                  <a:srgbClr val="000000"/>
                </a:solidFill>
                <a:latin typeface="Arial" charset="0"/>
                <a:ea typeface="宋体" charset="-122"/>
                <a:sym typeface="Wingdings 2" pitchFamily="18" charset="2"/>
              </a:rPr>
              <a:t>) </a:t>
            </a:r>
            <a:r>
              <a:rPr lang="en-US" altLang="zh-CN" i="1" dirty="0" smtClean="0">
                <a:solidFill>
                  <a:srgbClr val="000000"/>
                </a:solidFill>
                <a:latin typeface="Arial" charset="0"/>
                <a:ea typeface="宋体" charset="-122"/>
                <a:sym typeface="Wingdings 2" pitchFamily="18" charset="2"/>
              </a:rPr>
              <a:t>B</a:t>
            </a:r>
            <a:r>
              <a:rPr lang="en-US" altLang="zh-CN" i="1" baseline="30000" dirty="0" smtClean="0">
                <a:solidFill>
                  <a:srgbClr val="000000"/>
                </a:solidFill>
                <a:latin typeface="Arial" charset="0"/>
                <a:ea typeface="宋体" charset="-122"/>
                <a:sym typeface="Wingdings 2" pitchFamily="18" charset="2"/>
              </a:rPr>
              <a:t>2</a:t>
            </a:r>
            <a:r>
              <a:rPr lang="en-US" altLang="zh-CN" dirty="0" smtClean="0">
                <a:solidFill>
                  <a:srgbClr val="000000"/>
                </a:solidFill>
                <a:latin typeface="Arial" charset="0"/>
                <a:ea typeface="宋体" charset="-122"/>
                <a:sym typeface="Wingdings 2" pitchFamily="18" charset="2"/>
              </a:rPr>
              <a:t>) … </a:t>
            </a:r>
            <a:r>
              <a:rPr lang="en-US" altLang="zh-CN" i="1" dirty="0" err="1" smtClean="0">
                <a:solidFill>
                  <a:srgbClr val="000000"/>
                </a:solidFill>
                <a:latin typeface="Arial" charset="0"/>
                <a:ea typeface="宋体" charset="-122"/>
                <a:sym typeface="Wingdings 2" pitchFamily="18" charset="2"/>
              </a:rPr>
              <a:t>B</a:t>
            </a:r>
            <a:r>
              <a:rPr lang="en-US" altLang="zh-CN" i="1" baseline="30000" dirty="0" err="1" smtClean="0">
                <a:solidFill>
                  <a:srgbClr val="000000"/>
                </a:solidFill>
                <a:latin typeface="Arial" charset="0"/>
                <a:ea typeface="宋体" charset="-122"/>
                <a:sym typeface="Wingdings 2" pitchFamily="18" charset="2"/>
              </a:rPr>
              <a:t>n</a:t>
            </a:r>
            <a:r>
              <a:rPr lang="en-US" altLang="zh-CN" dirty="0" smtClean="0">
                <a:solidFill>
                  <a:srgbClr val="000000"/>
                </a:solidFill>
                <a:latin typeface="Arial" charset="0"/>
                <a:ea typeface="宋体" charset="-122"/>
                <a:sym typeface="Wingdings 2" pitchFamily="18" charset="2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dirty="0" smtClean="0">
              <a:solidFill>
                <a:srgbClr val="000000"/>
              </a:solidFill>
              <a:latin typeface="Arial" charset="0"/>
              <a:ea typeface="宋体" charset="-122"/>
              <a:sym typeface="Wingdings 2" pitchFamily="18" charset="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00000"/>
                </a:solidFill>
                <a:latin typeface="Arial" charset="0"/>
                <a:ea typeface="宋体" charset="-122"/>
                <a:sym typeface="Wingdings 2" pitchFamily="18" charset="2"/>
              </a:rPr>
              <a:t>Thickening is the dual of thinning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000000"/>
                </a:solidFill>
                <a:latin typeface="Arial" charset="0"/>
                <a:ea typeface="宋体" charset="-122"/>
                <a:sym typeface="Wingdings 2" pitchFamily="18" charset="2"/>
              </a:rPr>
              <a:t>operation. Usually, thickening a set </a:t>
            </a:r>
            <a:r>
              <a:rPr lang="en-US" altLang="zh-CN" i="1" dirty="0" smtClean="0">
                <a:solidFill>
                  <a:srgbClr val="000000"/>
                </a:solidFill>
                <a:latin typeface="Arial" charset="0"/>
                <a:ea typeface="宋体" charset="-122"/>
                <a:sym typeface="Wingdings 2" pitchFamily="18" charset="2"/>
              </a:rPr>
              <a:t>A</a:t>
            </a:r>
            <a:r>
              <a:rPr lang="en-US" altLang="zh-CN" dirty="0" smtClean="0">
                <a:solidFill>
                  <a:srgbClr val="000000"/>
                </a:solidFill>
                <a:latin typeface="Arial" charset="0"/>
                <a:ea typeface="宋体" charset="-122"/>
                <a:sym typeface="Wingdings 2" pitchFamily="18" charset="2"/>
              </a:rPr>
              <a:t> is accomplished by thinning </a:t>
            </a:r>
            <a:r>
              <a:rPr lang="en-US" altLang="zh-CN" i="1" dirty="0" smtClean="0">
                <a:solidFill>
                  <a:srgbClr val="000000"/>
                </a:solidFill>
                <a:latin typeface="Arial" charset="0"/>
                <a:ea typeface="宋体" charset="-122"/>
                <a:sym typeface="Wingdings 2" pitchFamily="18" charset="2"/>
              </a:rPr>
              <a:t>A</a:t>
            </a:r>
            <a:r>
              <a:rPr lang="en-US" altLang="zh-CN" i="1" baseline="30000" dirty="0" smtClean="0">
                <a:solidFill>
                  <a:srgbClr val="000000"/>
                </a:solidFill>
                <a:latin typeface="Arial" charset="0"/>
                <a:ea typeface="宋体" charset="-122"/>
                <a:sym typeface="Wingdings 2" pitchFamily="18" charset="2"/>
              </a:rPr>
              <a:t>c</a:t>
            </a:r>
            <a:r>
              <a:rPr lang="en-US" altLang="zh-CN" dirty="0" smtClean="0">
                <a:solidFill>
                  <a:srgbClr val="000000"/>
                </a:solidFill>
                <a:latin typeface="Arial" charset="0"/>
                <a:ea typeface="宋体" charset="-122"/>
                <a:sym typeface="Wingdings 2" pitchFamily="18" charset="2"/>
              </a:rPr>
              <a:t>, and then complement the result. Then a post-processing </a:t>
            </a:r>
            <a:r>
              <a:rPr lang="en-US" altLang="zh-CN" dirty="0" err="1" smtClean="0">
                <a:solidFill>
                  <a:srgbClr val="000000"/>
                </a:solidFill>
                <a:latin typeface="Arial" charset="0"/>
                <a:ea typeface="宋体" charset="-122"/>
                <a:sym typeface="Wingdings 2" pitchFamily="18" charset="2"/>
              </a:rPr>
              <a:t>prunning</a:t>
            </a:r>
            <a:r>
              <a:rPr lang="en-US" altLang="zh-CN" dirty="0" smtClean="0">
                <a:solidFill>
                  <a:srgbClr val="000000"/>
                </a:solidFill>
                <a:latin typeface="Arial" charset="0"/>
                <a:ea typeface="宋体" charset="-122"/>
                <a:sym typeface="Wingdings 2" pitchFamily="18" charset="2"/>
              </a:rPr>
              <a:t> process is applied to remove disconnected points as shown to the left. </a:t>
            </a:r>
          </a:p>
        </p:txBody>
      </p:sp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5161466" y="1409097"/>
            <a:ext cx="2869331" cy="396081"/>
            <a:chOff x="1208" y="1162"/>
            <a:chExt cx="3260" cy="549"/>
          </a:xfrm>
        </p:grpSpPr>
        <p:grpSp>
          <p:nvGrpSpPr>
            <p:cNvPr id="10" name="Group 5"/>
            <p:cNvGrpSpPr>
              <a:grpSpLocks/>
            </p:cNvGrpSpPr>
            <p:nvPr/>
          </p:nvGrpSpPr>
          <p:grpSpPr bwMode="auto">
            <a:xfrm>
              <a:off x="1208" y="1162"/>
              <a:ext cx="3260" cy="549"/>
              <a:chOff x="1208" y="1162"/>
              <a:chExt cx="3260" cy="549"/>
            </a:xfrm>
          </p:grpSpPr>
          <p:graphicFrame>
            <p:nvGraphicFramePr>
              <p:cNvPr id="12" name="Object 6"/>
              <p:cNvGraphicFramePr>
                <a:graphicFrameLocks noChangeAspect="1"/>
              </p:cNvGraphicFramePr>
              <p:nvPr/>
            </p:nvGraphicFramePr>
            <p:xfrm>
              <a:off x="1208" y="1162"/>
              <a:ext cx="3260" cy="5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429" name="Equation" r:id="rId6" imgW="1206500" imgH="203200" progId="Equation.3">
                      <p:embed/>
                    </p:oleObj>
                  </mc:Choice>
                  <mc:Fallback>
                    <p:oleObj name="Equation" r:id="rId6" imgW="1206500" imgH="203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08" y="1162"/>
                            <a:ext cx="3260" cy="54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Oval 7"/>
              <p:cNvSpPr>
                <a:spLocks noChangeArrowheads="1"/>
              </p:cNvSpPr>
              <p:nvPr/>
            </p:nvSpPr>
            <p:spPr bwMode="auto">
              <a:xfrm>
                <a:off x="3707" y="1288"/>
                <a:ext cx="227" cy="24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sz="2400" smtClean="0">
                  <a:solidFill>
                    <a:srgbClr val="000000"/>
                  </a:solidFill>
                  <a:latin typeface="Tahoma" pitchFamily="34" charset="0"/>
                  <a:cs typeface="Angsana New" pitchFamily="18" charset="-34"/>
                </a:endParaRPr>
              </a:p>
            </p:txBody>
          </p:sp>
        </p:grp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1580" y="1304"/>
              <a:ext cx="221" cy="24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latin typeface="Tahoma" pitchFamily="34" charset="0"/>
                <a:cs typeface="Angsana New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220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/>
                </a:solidFill>
              </a:rPr>
              <a:t>(c) 2003-2006 by Yu Hen Hu</a:t>
            </a:r>
          </a:p>
        </p:txBody>
      </p:sp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7"/>
          <a:stretch>
            <a:fillRect/>
          </a:stretch>
        </p:blipFill>
        <p:spPr bwMode="auto">
          <a:xfrm>
            <a:off x="357188" y="1612900"/>
            <a:ext cx="4492625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Skeleton</a:t>
            </a:r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4876800" y="1752600"/>
            <a:ext cx="3924300" cy="27813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</a:pPr>
            <a:r>
              <a:rPr lang="en-US" altLang="zh-CN" sz="1800">
                <a:ea typeface="宋体" charset="-122"/>
              </a:rPr>
              <a:t>A </a:t>
            </a:r>
            <a:r>
              <a:rPr lang="en-US" altLang="zh-CN" sz="1800" u="sng">
                <a:ea typeface="宋体" charset="-122"/>
              </a:rPr>
              <a:t>skeleton</a:t>
            </a:r>
            <a:r>
              <a:rPr lang="en-US" altLang="zh-CN" sz="1800">
                <a:ea typeface="宋体" charset="-122"/>
              </a:rPr>
              <a:t> of a set A consists of points z that is the center of a </a:t>
            </a:r>
            <a:r>
              <a:rPr lang="en-US" altLang="zh-CN" sz="1800" u="sng">
                <a:ea typeface="宋体" charset="-122"/>
              </a:rPr>
              <a:t>maximum disk</a:t>
            </a:r>
            <a:endParaRPr lang="en-US" altLang="zh-CN" sz="1800">
              <a:ea typeface="宋体" charset="-122"/>
            </a:endParaRPr>
          </a:p>
          <a:p>
            <a:pPr marL="0" indent="0">
              <a:buFont typeface="Monotype Sorts" pitchFamily="2" charset="2"/>
              <a:buNone/>
            </a:pPr>
            <a:r>
              <a:rPr lang="en-US" altLang="zh-CN" sz="1800">
                <a:ea typeface="宋体" charset="-122"/>
              </a:rPr>
              <a:t>A </a:t>
            </a:r>
            <a:r>
              <a:rPr lang="en-US" altLang="zh-CN" sz="1800" u="sng">
                <a:ea typeface="宋体" charset="-122"/>
              </a:rPr>
              <a:t>maximum disk</a:t>
            </a:r>
            <a:r>
              <a:rPr lang="en-US" altLang="zh-CN" sz="1800">
                <a:ea typeface="宋体" charset="-122"/>
              </a:rPr>
              <a:t> is a circle in A that can not be enclosed by another circle that is also in A. </a:t>
            </a:r>
          </a:p>
          <a:p>
            <a:pPr marL="0" indent="0">
              <a:buFont typeface="Monotype Sorts" pitchFamily="2" charset="2"/>
              <a:buNone/>
            </a:pPr>
            <a:r>
              <a:rPr lang="en-US" altLang="zh-CN" sz="1800">
                <a:ea typeface="宋体" charset="-122"/>
              </a:rPr>
              <a:t>Figure 9.23. (a) set A, (b), (c) sets of possible maximum disks. (d) dotted line is the skeleton. </a:t>
            </a:r>
          </a:p>
        </p:txBody>
      </p:sp>
    </p:spTree>
    <p:extLst>
      <p:ext uri="{BB962C8B-B14F-4D97-AF65-F5344CB8AC3E}">
        <p14:creationId xmlns:p14="http://schemas.microsoft.com/office/powerpoint/2010/main" val="235695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6781800" y="6324600"/>
            <a:ext cx="1905000" cy="457200"/>
          </a:xfrm>
          <a:prstGeom prst="rect">
            <a:avLst/>
          </a:prstGeom>
        </p:spPr>
        <p:txBody>
          <a:bodyPr/>
          <a:lstStyle/>
          <a:p>
            <a:fld id="{B12E4ACC-59B7-4F10-8F1A-E9C86829DCAB}" type="slidenum">
              <a:rPr lang="en-US" altLang="zh-CN" smtClean="0">
                <a:solidFill>
                  <a:srgbClr val="000000"/>
                </a:solidFill>
              </a:rPr>
              <a:pPr/>
              <a:t>76</a:t>
            </a:fld>
            <a:endParaRPr lang="th-TH">
              <a:solidFill>
                <a:srgbClr val="000000"/>
              </a:solidFill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6" y="764704"/>
            <a:ext cx="8648700" cy="567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897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Content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chemeClr val="tx1"/>
                </a:solidFill>
              </a:rPr>
              <a:t>Preliminaries</a:t>
            </a:r>
            <a:endParaRPr lang="en-US" altLang="zh-TW" b="1" dirty="0">
              <a:solidFill>
                <a:schemeClr val="tx1"/>
              </a:solidFill>
            </a:endParaRPr>
          </a:p>
          <a:p>
            <a:r>
              <a:rPr lang="en-US" altLang="zh-TW" b="1" dirty="0"/>
              <a:t>Dilation and </a:t>
            </a:r>
            <a:r>
              <a:rPr lang="en-US" altLang="zh-TW" b="1" dirty="0" smtClean="0"/>
              <a:t>erosion</a:t>
            </a:r>
          </a:p>
          <a:p>
            <a:r>
              <a:rPr lang="en-US" altLang="zh-TW" b="1" dirty="0" smtClean="0"/>
              <a:t>Opening </a:t>
            </a:r>
            <a:r>
              <a:rPr lang="en-US" altLang="zh-TW" b="1" dirty="0"/>
              <a:t>and </a:t>
            </a:r>
            <a:r>
              <a:rPr lang="en-US" altLang="zh-TW" b="1" dirty="0" smtClean="0"/>
              <a:t>closing</a:t>
            </a:r>
          </a:p>
          <a:p>
            <a:r>
              <a:rPr lang="en-US" altLang="zh-TW" b="1" dirty="0" smtClean="0"/>
              <a:t>Hit-or-miss </a:t>
            </a:r>
            <a:r>
              <a:rPr lang="en-US" altLang="zh-TW" b="1" dirty="0"/>
              <a:t>transformation</a:t>
            </a:r>
          </a:p>
          <a:p>
            <a:r>
              <a:rPr lang="en-US" altLang="zh-TW" b="1" dirty="0"/>
              <a:t>Some basic morphological </a:t>
            </a:r>
            <a:r>
              <a:rPr lang="en-US" altLang="zh-TW" b="1" dirty="0" smtClean="0"/>
              <a:t>algorithm</a:t>
            </a: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Extensions </a:t>
            </a:r>
            <a:r>
              <a:rPr lang="en-US" altLang="zh-CN" b="1" dirty="0">
                <a:solidFill>
                  <a:srgbClr val="FF0000"/>
                </a:solidFill>
              </a:rPr>
              <a:t>to Gray-Scale Images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06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FF0000"/>
                </a:solidFill>
                <a:latin typeface="Verdana" pitchFamily="34" charset="0"/>
              </a:rPr>
              <a:t>Extensions to Gray-Scale Images</a:t>
            </a:r>
            <a:endParaRPr lang="zh-CN" altLang="en-US" sz="280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>
                <a:solidFill>
                  <a:srgbClr val="000000"/>
                </a:solidFill>
              </a:rPr>
              <a:t>(c) 2003-2006 by Yu Hen Hu</a:t>
            </a:r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1" b="26285"/>
          <a:stretch/>
        </p:blipFill>
        <p:spPr bwMode="auto">
          <a:xfrm>
            <a:off x="-180528" y="1177910"/>
            <a:ext cx="7026027" cy="2918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010241"/>
              </p:ext>
            </p:extLst>
          </p:nvPr>
        </p:nvGraphicFramePr>
        <p:xfrm>
          <a:off x="323528" y="4509120"/>
          <a:ext cx="8451939" cy="509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8" name="公式" r:id="rId4" imgW="4012920" imgH="228600" progId="Equation.3">
                  <p:embed/>
                </p:oleObj>
              </mc:Choice>
              <mc:Fallback>
                <p:oleObj name="公式" r:id="rId4" imgW="401292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4509120"/>
                        <a:ext cx="8451939" cy="509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071420"/>
              </p:ext>
            </p:extLst>
          </p:nvPr>
        </p:nvGraphicFramePr>
        <p:xfrm>
          <a:off x="80963" y="5301208"/>
          <a:ext cx="9063037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9" name="公式" r:id="rId6" imgW="4025880" imgH="228600" progId="Equation.3">
                  <p:embed/>
                </p:oleObj>
              </mc:Choice>
              <mc:Fallback>
                <p:oleObj name="公式" r:id="rId6" imgW="402588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3" y="5301208"/>
                        <a:ext cx="9063037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28" r="63917" b="-1"/>
          <a:stretch/>
        </p:blipFill>
        <p:spPr bwMode="auto">
          <a:xfrm>
            <a:off x="6608802" y="1823594"/>
            <a:ext cx="2535198" cy="138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235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Text Box 2"/>
          <p:cNvSpPr txBox="1">
            <a:spLocks noChangeArrowheads="1"/>
          </p:cNvSpPr>
          <p:nvPr/>
        </p:nvSpPr>
        <p:spPr bwMode="auto">
          <a:xfrm>
            <a:off x="1943100" y="500063"/>
            <a:ext cx="5284788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Verdana" pitchFamily="34" charset="0"/>
              </a:rPr>
              <a:t>Extensions to Gray-Scale Images</a:t>
            </a:r>
            <a:endParaRPr lang="en-US" altLang="zh-TW" dirty="0"/>
          </a:p>
        </p:txBody>
      </p:sp>
      <p:pic>
        <p:nvPicPr>
          <p:cNvPr id="4997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1401763"/>
            <a:ext cx="7038975" cy="516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734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3717925"/>
            <a:ext cx="7745412" cy="227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0324" name="Text Box 4"/>
          <p:cNvSpPr txBox="1">
            <a:spLocks noChangeArrowheads="1"/>
          </p:cNvSpPr>
          <p:nvPr/>
        </p:nvSpPr>
        <p:spPr bwMode="auto">
          <a:xfrm>
            <a:off x="1746149" y="692696"/>
            <a:ext cx="6138219" cy="83099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b="1" dirty="0"/>
              <a:t>Preliminaries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smtClean="0">
                <a:solidFill>
                  <a:srgbClr val="FF0000"/>
                </a:solidFill>
                <a:latin typeface="Verdana" pitchFamily="34" charset="0"/>
                <a:ea typeface="新細明體" pitchFamily="18" charset="-120"/>
              </a:rPr>
              <a:t>Some Basic Concepts from Set Theory</a:t>
            </a:r>
            <a:endParaRPr lang="en-US" altLang="zh-TW" sz="2400" dirty="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graphicFrame>
        <p:nvGraphicFramePr>
          <p:cNvPr id="440325" name="Object 5"/>
          <p:cNvGraphicFramePr>
            <a:graphicFrameLocks noChangeAspect="1"/>
          </p:cNvGraphicFramePr>
          <p:nvPr/>
        </p:nvGraphicFramePr>
        <p:xfrm>
          <a:off x="3495675" y="1630363"/>
          <a:ext cx="2181225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5" name="Image" r:id="rId4" imgW="2780952" imgH="2514286" progId="Photoshop.Image.8">
                  <p:embed/>
                </p:oleObj>
              </mc:Choice>
              <mc:Fallback>
                <p:oleObj name="Image" r:id="rId4" imgW="2780952" imgH="2514286" progId="Photoshop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1630363"/>
                        <a:ext cx="2181225" cy="197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26" name="Text Box 6"/>
          <p:cNvSpPr txBox="1">
            <a:spLocks noChangeArrowheads="1"/>
          </p:cNvSpPr>
          <p:nvPr/>
        </p:nvSpPr>
        <p:spPr bwMode="auto">
          <a:xfrm>
            <a:off x="1781175" y="3213100"/>
            <a:ext cx="1570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smtClean="0">
                <a:solidFill>
                  <a:srgbClr val="000000"/>
                </a:solidFill>
                <a:ea typeface="新細明體" pitchFamily="18" charset="-120"/>
              </a:rPr>
              <a:t>Translation</a:t>
            </a:r>
          </a:p>
        </p:txBody>
      </p:sp>
      <p:sp>
        <p:nvSpPr>
          <p:cNvPr id="440327" name="Text Box 7"/>
          <p:cNvSpPr txBox="1">
            <a:spLocks noChangeArrowheads="1"/>
          </p:cNvSpPr>
          <p:nvPr/>
        </p:nvSpPr>
        <p:spPr bwMode="auto">
          <a:xfrm>
            <a:off x="4779963" y="3587750"/>
            <a:ext cx="1450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smtClean="0">
                <a:solidFill>
                  <a:srgbClr val="000000"/>
                </a:solidFill>
                <a:ea typeface="新細明體" pitchFamily="18" charset="-120"/>
              </a:rPr>
              <a:t>Reflection</a:t>
            </a:r>
          </a:p>
        </p:txBody>
      </p:sp>
      <p:sp>
        <p:nvSpPr>
          <p:cNvPr id="440330" name="Line 10"/>
          <p:cNvSpPr>
            <a:spLocks noChangeShapeType="1"/>
          </p:cNvSpPr>
          <p:nvPr/>
        </p:nvSpPr>
        <p:spPr bwMode="auto">
          <a:xfrm flipH="1">
            <a:off x="2952750" y="3087688"/>
            <a:ext cx="825500" cy="112395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440331" name="Line 11"/>
          <p:cNvSpPr>
            <a:spLocks noChangeShapeType="1"/>
          </p:cNvSpPr>
          <p:nvPr/>
        </p:nvSpPr>
        <p:spPr bwMode="auto">
          <a:xfrm>
            <a:off x="4646613" y="3432175"/>
            <a:ext cx="0" cy="88423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560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9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1719263"/>
            <a:ext cx="7123113" cy="407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9956" name="Text Box 4"/>
          <p:cNvSpPr txBox="1">
            <a:spLocks noChangeArrowheads="1"/>
          </p:cNvSpPr>
          <p:nvPr/>
        </p:nvSpPr>
        <p:spPr bwMode="auto">
          <a:xfrm>
            <a:off x="1943100" y="500063"/>
            <a:ext cx="5284788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Verdana" pitchFamily="34" charset="0"/>
              </a:rPr>
              <a:t>Extensions to Gray-Scale Images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5545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0280"/>
            <a:ext cx="8229600" cy="4389120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 smtClean="0"/>
              <a:t>Morphological smoothing</a:t>
            </a:r>
          </a:p>
          <a:p>
            <a:pPr lvl="1"/>
            <a:r>
              <a:rPr lang="en-US" dirty="0" smtClean="0"/>
              <a:t>Perform </a:t>
            </a:r>
            <a:r>
              <a:rPr lang="en-US" i="1" dirty="0" smtClean="0"/>
              <a:t>opening </a:t>
            </a:r>
            <a:r>
              <a:rPr lang="en-US" dirty="0" smtClean="0"/>
              <a:t>followed by a </a:t>
            </a:r>
            <a:r>
              <a:rPr lang="en-US" i="1" dirty="0" smtClean="0"/>
              <a:t>closing</a:t>
            </a:r>
          </a:p>
          <a:p>
            <a:pPr lvl="1"/>
            <a:r>
              <a:rPr lang="en-US" dirty="0" smtClean="0"/>
              <a:t>The net result of these two operations is to </a:t>
            </a:r>
            <a:r>
              <a:rPr lang="en-US" b="1" dirty="0" smtClean="0"/>
              <a:t>remove or attenuate both bright and dark artifacts or noise</a:t>
            </a:r>
            <a:r>
              <a:rPr lang="en-US" dirty="0" smtClean="0"/>
              <a:t>.</a:t>
            </a:r>
          </a:p>
          <a:p>
            <a:r>
              <a:rPr lang="en-US" b="1" u="sng" dirty="0" smtClean="0"/>
              <a:t>Morphological gradient</a:t>
            </a:r>
          </a:p>
          <a:p>
            <a:pPr lvl="1"/>
            <a:r>
              <a:rPr lang="en-US" i="1" dirty="0" smtClean="0"/>
              <a:t>Dilation </a:t>
            </a:r>
            <a:r>
              <a:rPr lang="en-US" dirty="0" smtClean="0"/>
              <a:t>and </a:t>
            </a:r>
            <a:r>
              <a:rPr lang="en-US" i="1" dirty="0" smtClean="0"/>
              <a:t>erosion</a:t>
            </a:r>
            <a:r>
              <a:rPr lang="en-US" dirty="0" smtClean="0"/>
              <a:t> are use to compute the </a:t>
            </a:r>
            <a:r>
              <a:rPr lang="en-US" i="1" dirty="0" smtClean="0"/>
              <a:t>morphological gradient</a:t>
            </a:r>
            <a:r>
              <a:rPr lang="en-US" dirty="0" smtClean="0"/>
              <a:t> of an image, denoted g: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It uses to </a:t>
            </a:r>
            <a:r>
              <a:rPr lang="en-US" b="1" dirty="0" smtClean="0"/>
              <a:t>highlights sharp gray-level transitions</a:t>
            </a:r>
            <a:r>
              <a:rPr lang="en-US" dirty="0" smtClean="0"/>
              <a:t> in the input image.</a:t>
            </a:r>
          </a:p>
          <a:p>
            <a:pPr lvl="1"/>
            <a:r>
              <a:rPr lang="en-US" dirty="0" smtClean="0"/>
              <a:t>Obtained using symmetrical structuring elements tend to depend less on edge directionality. </a:t>
            </a:r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>
              <a:solidFill>
                <a:prstClr val="black"/>
              </a:solidFill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4800600"/>
            <a:ext cx="3276600" cy="380999"/>
          </a:xfrm>
          <a:prstGeom prst="rect">
            <a:avLst/>
          </a:prstGeom>
          <a:noFill/>
        </p:spPr>
      </p:pic>
      <p:sp>
        <p:nvSpPr>
          <p:cNvPr id="7" name="Text Box 4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27806" y="1246924"/>
            <a:ext cx="7688387" cy="60016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>
                <a:solidFill>
                  <a:srgbClr val="FF0000"/>
                </a:solidFill>
                <a:latin typeface="Verdana" pitchFamily="34" charset="0"/>
              </a:rPr>
              <a:t>Extensions to Gray-Scale Images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79265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0280"/>
            <a:ext cx="8229600" cy="4389120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Morphological smoothing</a:t>
            </a:r>
          </a:p>
          <a:p>
            <a:endParaRPr lang="en-US" b="1" u="sng" dirty="0" smtClean="0"/>
          </a:p>
          <a:p>
            <a:endParaRPr lang="en-US" b="1" u="sng" dirty="0" smtClean="0"/>
          </a:p>
          <a:p>
            <a:endParaRPr lang="en-US" b="1" u="sng" dirty="0" smtClean="0"/>
          </a:p>
          <a:p>
            <a:endParaRPr lang="en-US" b="1" u="sng" dirty="0" smtClean="0"/>
          </a:p>
          <a:p>
            <a:r>
              <a:rPr lang="en-US" b="1" u="sng" dirty="0" smtClean="0"/>
              <a:t>Morphological gradient</a:t>
            </a:r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>
              <a:solidFill>
                <a:prstClr val="black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88163" y="2362200"/>
            <a:ext cx="2255837" cy="225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7375" y="4638675"/>
            <a:ext cx="220662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 Box 4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727806" y="1246924"/>
            <a:ext cx="7688387" cy="60016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3600" dirty="0">
                <a:solidFill>
                  <a:srgbClr val="FF0000"/>
                </a:solidFill>
                <a:latin typeface="Verdana" pitchFamily="34" charset="0"/>
              </a:rPr>
              <a:t>Extensions to Gray-Scale Images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190921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F9E9398A-FA22-487F-B50C-D7EDC014F7E2}" type="datetime1">
              <a:rPr lang="en-US" altLang="zh-CN">
                <a:solidFill>
                  <a:srgbClr val="000000"/>
                </a:solidFill>
                <a:latin typeface="Arial" charset="0"/>
              </a:rPr>
              <a:pPr/>
              <a:t>12/23/2020</a:t>
            </a:fld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44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EC0F7AB5-1F7F-405C-A06B-1A3677C85E2D}" type="slidenum">
              <a:rPr lang="en-US" altLang="zh-CN">
                <a:solidFill>
                  <a:srgbClr val="000000"/>
                </a:solidFill>
                <a:latin typeface="Arial" charset="0"/>
              </a:rPr>
              <a:pPr/>
              <a:t>83</a:t>
            </a:fld>
            <a:endParaRPr lang="en-US" altLang="zh-CN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584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smtClean="0"/>
              <a:t>Textual Segmentation</a:t>
            </a:r>
          </a:p>
        </p:txBody>
      </p:sp>
      <p:sp>
        <p:nvSpPr>
          <p:cNvPr id="65843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10445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1216025"/>
            <a:ext cx="5308600" cy="526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5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350" y="942975"/>
            <a:ext cx="1497013" cy="564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8438" name="Rectangle 6"/>
          <p:cNvSpPr>
            <a:spLocks noChangeArrowheads="1"/>
          </p:cNvSpPr>
          <p:nvPr/>
        </p:nvSpPr>
        <p:spPr bwMode="auto">
          <a:xfrm>
            <a:off x="3716338" y="1233488"/>
            <a:ext cx="2698750" cy="2613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658439" name="Rectangle 7"/>
          <p:cNvSpPr>
            <a:spLocks noChangeArrowheads="1"/>
          </p:cNvSpPr>
          <p:nvPr/>
        </p:nvSpPr>
        <p:spPr bwMode="auto">
          <a:xfrm>
            <a:off x="1009650" y="3854450"/>
            <a:ext cx="2698750" cy="2613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658440" name="Rectangle 8"/>
          <p:cNvSpPr>
            <a:spLocks noChangeArrowheads="1"/>
          </p:cNvSpPr>
          <p:nvPr/>
        </p:nvSpPr>
        <p:spPr bwMode="auto">
          <a:xfrm>
            <a:off x="3743325" y="3860800"/>
            <a:ext cx="2698750" cy="2613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21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58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58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658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438" grpId="0" animBg="1"/>
      <p:bldP spid="658439" grpId="0" animBg="1"/>
      <p:bldP spid="65844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1143000"/>
          </a:xfrm>
        </p:spPr>
        <p:txBody>
          <a:bodyPr/>
          <a:lstStyle/>
          <a:p>
            <a:r>
              <a:rPr lang="en-US" altLang="zh-CN" smtClean="0"/>
              <a:t>End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26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2048" y="1166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TW" b="1" dirty="0" smtClean="0"/>
              <a:t>Preliminaries</a:t>
            </a:r>
            <a:br>
              <a:rPr lang="en-US" altLang="zh-TW" b="1" dirty="0" smtClean="0"/>
            </a:br>
            <a:r>
              <a:rPr lang="en-US" altLang="zh-CN" dirty="0" smtClean="0"/>
              <a:t>Structuring Element (Kernel)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95400"/>
            <a:ext cx="7772400" cy="2667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 smtClean="0"/>
              <a:t>Structuring Elements can have varying sizes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 smtClean="0"/>
              <a:t>Usually, element values are 0,1 and none(!)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 smtClean="0"/>
              <a:t>Structural Elements have an origin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 smtClean="0"/>
              <a:t>For thinning, other values are possible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 smtClean="0"/>
              <a:t>Empty spots in the Structuring Elements are </a:t>
            </a:r>
            <a:r>
              <a:rPr lang="en-US" altLang="zh-CN" sz="2800" i="1" dirty="0" smtClean="0"/>
              <a:t>don’t care</a:t>
            </a:r>
            <a:r>
              <a:rPr lang="en-US" altLang="zh-CN" sz="2800" dirty="0" smtClean="0"/>
              <a:t>’s!</a:t>
            </a:r>
          </a:p>
        </p:txBody>
      </p:sp>
      <p:sp>
        <p:nvSpPr>
          <p:cNvPr id="2970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CA967F05-C2D4-4414-91D6-59A6BCE95F36}" type="datetime5">
              <a:rPr lang="en-US" altLang="zh-CN" sz="1400">
                <a:solidFill>
                  <a:srgbClr val="3333CC"/>
                </a:solidFill>
              </a:rPr>
              <a:pPr eaLnBrk="1" hangingPunct="1"/>
              <a:t>23-Dec-20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sp>
        <p:nvSpPr>
          <p:cNvPr id="2970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66853B76-5F4A-4374-9E9F-BD632933A846}" type="slidenum">
              <a:rPr lang="en-US" altLang="zh-CN" sz="1400">
                <a:solidFill>
                  <a:srgbClr val="3333CC"/>
                </a:solidFill>
              </a:rPr>
              <a:pPr eaLnBrk="1" hangingPunct="1"/>
              <a:t>9</a:t>
            </a:fld>
            <a:endParaRPr lang="en-US" altLang="zh-CN" sz="1400">
              <a:solidFill>
                <a:srgbClr val="3333CC"/>
              </a:solidFill>
            </a:endParaRPr>
          </a:p>
        </p:txBody>
      </p:sp>
      <p:pic>
        <p:nvPicPr>
          <p:cNvPr id="29702" name="Picture 4" descr="strcte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810000"/>
            <a:ext cx="4708525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Text Box 5"/>
          <p:cNvSpPr txBox="1">
            <a:spLocks noChangeArrowheads="1"/>
          </p:cNvSpPr>
          <p:nvPr/>
        </p:nvSpPr>
        <p:spPr bwMode="auto">
          <a:xfrm>
            <a:off x="1238250" y="4308475"/>
            <a:ext cx="7429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Box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3333CC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3333CC"/>
                </a:solidFill>
              </a:rPr>
              <a:t>Disc</a:t>
            </a:r>
          </a:p>
        </p:txBody>
      </p:sp>
      <p:sp>
        <p:nvSpPr>
          <p:cNvPr id="29704" name="Line 6"/>
          <p:cNvSpPr>
            <a:spLocks noChangeShapeType="1"/>
          </p:cNvSpPr>
          <p:nvPr/>
        </p:nvSpPr>
        <p:spPr bwMode="auto">
          <a:xfrm flipV="1">
            <a:off x="1981200" y="4495800"/>
            <a:ext cx="685800" cy="762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9705" name="Line 7"/>
          <p:cNvSpPr>
            <a:spLocks noChangeShapeType="1"/>
          </p:cNvSpPr>
          <p:nvPr/>
        </p:nvSpPr>
        <p:spPr bwMode="auto">
          <a:xfrm>
            <a:off x="1981200" y="5257800"/>
            <a:ext cx="53340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9706" name="Rectangle 8"/>
          <p:cNvSpPr>
            <a:spLocks noChangeArrowheads="1"/>
          </p:cNvSpPr>
          <p:nvPr/>
        </p:nvSpPr>
        <p:spPr bwMode="auto">
          <a:xfrm>
            <a:off x="381000" y="6096000"/>
            <a:ext cx="8534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smtClean="0">
                <a:solidFill>
                  <a:srgbClr val="000000"/>
                </a:solidFill>
                <a:ea typeface="MS PGothic" pitchFamily="34" charset="-128"/>
              </a:rPr>
              <a:t>Examples of stucturing elements</a:t>
            </a:r>
          </a:p>
        </p:txBody>
      </p:sp>
    </p:spTree>
    <p:extLst>
      <p:ext uri="{BB962C8B-B14F-4D97-AF65-F5344CB8AC3E}">
        <p14:creationId xmlns:p14="http://schemas.microsoft.com/office/powerpoint/2010/main" val="418640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8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9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0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DIP-2E-book-presentations-template">
  <a:themeElements>
    <a:clrScheme name="DIP-2E-book-presentations-template.p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P-2E-book-presentations-template.po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DIP-2E-book-presentations-template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P-2E-book-presentations-template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P-2E-book-presentations-template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P-2E-book-presentations-template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P-2E-book-presentations-template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P-2E-book-presentations-template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P-2E-book-presentations-template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新細明體"/>
        <a:cs typeface=""/>
      </a:majorFont>
      <a:minorFont>
        <a:latin typeface="Tahom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hlink"/>
          </a:solidFill>
          <a:prstDash val="solid"/>
          <a:miter lim="800000"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hlink"/>
          </a:solidFill>
          <a:prstDash val="solid"/>
          <a:miter lim="800000"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新細明體"/>
        <a:cs typeface=""/>
      </a:majorFont>
      <a:minorFont>
        <a:latin typeface="Tahom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hlink"/>
          </a:solidFill>
          <a:prstDash val="solid"/>
          <a:miter lim="800000"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hlink"/>
          </a:solidFill>
          <a:prstDash val="solid"/>
          <a:miter lim="800000"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2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新細明體"/>
        <a:cs typeface=""/>
      </a:majorFont>
      <a:minorFont>
        <a:latin typeface="Tahom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hlink"/>
          </a:solidFill>
          <a:prstDash val="solid"/>
          <a:miter lim="800000"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hlink"/>
          </a:solidFill>
          <a:prstDash val="solid"/>
          <a:miter lim="800000"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3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新細明體"/>
        <a:cs typeface=""/>
      </a:majorFont>
      <a:minorFont>
        <a:latin typeface="Tahom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hlink"/>
          </a:solidFill>
          <a:prstDash val="solid"/>
          <a:miter lim="800000"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hlink"/>
          </a:solidFill>
          <a:prstDash val="solid"/>
          <a:miter lim="800000"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4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新細明體"/>
        <a:cs typeface=""/>
      </a:majorFont>
      <a:minorFont>
        <a:latin typeface="Tahom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hlink"/>
          </a:solidFill>
          <a:prstDash val="solid"/>
          <a:miter lim="800000"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hlink"/>
          </a:solidFill>
          <a:prstDash val="solid"/>
          <a:miter lim="800000"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dbllines">
  <a:themeElements>
    <a:clrScheme name="dbllin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bllines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8">
        <a:dk1>
          <a:srgbClr val="474747"/>
        </a:dk1>
        <a:lt1>
          <a:srgbClr val="FFFFFF"/>
        </a:lt1>
        <a:dk2>
          <a:srgbClr val="772655"/>
        </a:dk2>
        <a:lt2>
          <a:srgbClr val="00DFCA"/>
        </a:lt2>
        <a:accent1>
          <a:srgbClr val="DC0081"/>
        </a:accent1>
        <a:accent2>
          <a:srgbClr val="FAFD00"/>
        </a:accent2>
        <a:accent3>
          <a:srgbClr val="BDACB4"/>
        </a:accent3>
        <a:accent4>
          <a:srgbClr val="DADADA"/>
        </a:accent4>
        <a:accent5>
          <a:srgbClr val="EBAAC1"/>
        </a:accent5>
        <a:accent6>
          <a:srgbClr val="E3E500"/>
        </a:accent6>
        <a:hlink>
          <a:srgbClr val="FE9B03"/>
        </a:hlink>
        <a:folHlink>
          <a:srgbClr val="D989B8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_dbllines">
  <a:themeElements>
    <a:clrScheme name="dbllin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bllines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8">
        <a:dk1>
          <a:srgbClr val="474747"/>
        </a:dk1>
        <a:lt1>
          <a:srgbClr val="FFFFFF"/>
        </a:lt1>
        <a:dk2>
          <a:srgbClr val="772655"/>
        </a:dk2>
        <a:lt2>
          <a:srgbClr val="00DFCA"/>
        </a:lt2>
        <a:accent1>
          <a:srgbClr val="DC0081"/>
        </a:accent1>
        <a:accent2>
          <a:srgbClr val="FAFD00"/>
        </a:accent2>
        <a:accent3>
          <a:srgbClr val="BDACB4"/>
        </a:accent3>
        <a:accent4>
          <a:srgbClr val="DADADA"/>
        </a:accent4>
        <a:accent5>
          <a:srgbClr val="EBAAC1"/>
        </a:accent5>
        <a:accent6>
          <a:srgbClr val="E3E500"/>
        </a:accent6>
        <a:hlink>
          <a:srgbClr val="FE9B03"/>
        </a:hlink>
        <a:folHlink>
          <a:srgbClr val="D989B8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5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新細明體"/>
        <a:cs typeface=""/>
      </a:majorFont>
      <a:minorFont>
        <a:latin typeface="Tahom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hlink"/>
          </a:solidFill>
          <a:prstDash val="solid"/>
          <a:miter lim="800000"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hlink"/>
          </a:solidFill>
          <a:prstDash val="solid"/>
          <a:miter lim="800000"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2_dbllines">
  <a:themeElements>
    <a:clrScheme name="dbllin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bllines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8">
        <a:dk1>
          <a:srgbClr val="474747"/>
        </a:dk1>
        <a:lt1>
          <a:srgbClr val="FFFFFF"/>
        </a:lt1>
        <a:dk2>
          <a:srgbClr val="772655"/>
        </a:dk2>
        <a:lt2>
          <a:srgbClr val="00DFCA"/>
        </a:lt2>
        <a:accent1>
          <a:srgbClr val="DC0081"/>
        </a:accent1>
        <a:accent2>
          <a:srgbClr val="FAFD00"/>
        </a:accent2>
        <a:accent3>
          <a:srgbClr val="BDACB4"/>
        </a:accent3>
        <a:accent4>
          <a:srgbClr val="DADADA"/>
        </a:accent4>
        <a:accent5>
          <a:srgbClr val="EBAAC1"/>
        </a:accent5>
        <a:accent6>
          <a:srgbClr val="E3E500"/>
        </a:accent6>
        <a:hlink>
          <a:srgbClr val="FE9B03"/>
        </a:hlink>
        <a:folHlink>
          <a:srgbClr val="D989B8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6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新細明體"/>
        <a:cs typeface=""/>
      </a:majorFont>
      <a:minorFont>
        <a:latin typeface="Tahom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hlink"/>
          </a:solidFill>
          <a:prstDash val="solid"/>
          <a:miter lim="800000"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hlink"/>
          </a:solidFill>
          <a:prstDash val="solid"/>
          <a:miter lim="800000"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7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新細明體"/>
        <a:cs typeface=""/>
      </a:majorFont>
      <a:minorFont>
        <a:latin typeface="Tahom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hlink"/>
          </a:solidFill>
          <a:prstDash val="solid"/>
          <a:miter lim="800000"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hlink"/>
          </a:solidFill>
          <a:prstDash val="solid"/>
          <a:miter lim="800000"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9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Comic Sans MS"/>
        <a:ea typeface=""/>
        <a:cs typeface="Tahoma"/>
      </a:majorFont>
      <a:minorFont>
        <a:latin typeface="Comic Sans MS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Angsana New" pitchFamily="18" charset="-34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Angsana New" pitchFamily="18" charset="-34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11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Comic Sans MS"/>
        <a:ea typeface=""/>
        <a:cs typeface="Tahoma"/>
      </a:majorFont>
      <a:minorFont>
        <a:latin typeface="Comic Sans MS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Angsana New" pitchFamily="18" charset="-34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Angsana New" pitchFamily="18" charset="-34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8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新細明體"/>
        <a:cs typeface=""/>
      </a:majorFont>
      <a:minorFont>
        <a:latin typeface="Tahom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hlink"/>
          </a:solidFill>
          <a:prstDash val="solid"/>
          <a:miter lim="800000"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chemeClr val="hlink"/>
          </a:solidFill>
          <a:prstDash val="solid"/>
          <a:miter lim="800000"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3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Comic Sans MS"/>
        <a:ea typeface=""/>
        <a:cs typeface="Tahoma"/>
      </a:majorFont>
      <a:minorFont>
        <a:latin typeface="Comic Sans MS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Angsana New" pitchFamily="18" charset="-34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Angsana New" pitchFamily="18" charset="-34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3_dbllines">
  <a:themeElements>
    <a:clrScheme name="dbllin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bllines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8">
        <a:dk1>
          <a:srgbClr val="474747"/>
        </a:dk1>
        <a:lt1>
          <a:srgbClr val="FFFFFF"/>
        </a:lt1>
        <a:dk2>
          <a:srgbClr val="772655"/>
        </a:dk2>
        <a:lt2>
          <a:srgbClr val="00DFCA"/>
        </a:lt2>
        <a:accent1>
          <a:srgbClr val="DC0081"/>
        </a:accent1>
        <a:accent2>
          <a:srgbClr val="FAFD00"/>
        </a:accent2>
        <a:accent3>
          <a:srgbClr val="BDACB4"/>
        </a:accent3>
        <a:accent4>
          <a:srgbClr val="DADADA"/>
        </a:accent4>
        <a:accent5>
          <a:srgbClr val="EBAAC1"/>
        </a:accent5>
        <a:accent6>
          <a:srgbClr val="E3E500"/>
        </a:accent6>
        <a:hlink>
          <a:srgbClr val="FE9B03"/>
        </a:hlink>
        <a:folHlink>
          <a:srgbClr val="D989B8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4_dbllines">
  <a:themeElements>
    <a:clrScheme name="dbllin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bllines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s 8">
        <a:dk1>
          <a:srgbClr val="474747"/>
        </a:dk1>
        <a:lt1>
          <a:srgbClr val="FFFFFF"/>
        </a:lt1>
        <a:dk2>
          <a:srgbClr val="772655"/>
        </a:dk2>
        <a:lt2>
          <a:srgbClr val="00DFCA"/>
        </a:lt2>
        <a:accent1>
          <a:srgbClr val="DC0081"/>
        </a:accent1>
        <a:accent2>
          <a:srgbClr val="FAFD00"/>
        </a:accent2>
        <a:accent3>
          <a:srgbClr val="BDACB4"/>
        </a:accent3>
        <a:accent4>
          <a:srgbClr val="DADADA"/>
        </a:accent4>
        <a:accent5>
          <a:srgbClr val="EBAAC1"/>
        </a:accent5>
        <a:accent6>
          <a:srgbClr val="E3E500"/>
        </a:accent6>
        <a:hlink>
          <a:srgbClr val="FE9B03"/>
        </a:hlink>
        <a:folHlink>
          <a:srgbClr val="D989B8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Compass">
  <a:themeElements>
    <a:clrScheme name="Compass 11">
      <a:dk1>
        <a:srgbClr val="000000"/>
      </a:dk1>
      <a:lt1>
        <a:srgbClr val="FFFFFF"/>
      </a:lt1>
      <a:dk2>
        <a:srgbClr val="000000"/>
      </a:dk2>
      <a:lt2>
        <a:srgbClr val="FFFEF7"/>
      </a:lt2>
      <a:accent1>
        <a:srgbClr val="E1E1FF"/>
      </a:accent1>
      <a:accent2>
        <a:srgbClr val="D9FFF8"/>
      </a:accent2>
      <a:accent3>
        <a:srgbClr val="FFFFFF"/>
      </a:accent3>
      <a:accent4>
        <a:srgbClr val="000000"/>
      </a:accent4>
      <a:accent5>
        <a:srgbClr val="EEEEFF"/>
      </a:accent5>
      <a:accent6>
        <a:srgbClr val="C4E7E1"/>
      </a:accent6>
      <a:hlink>
        <a:srgbClr val="9966FF"/>
      </a:hlink>
      <a:folHlink>
        <a:srgbClr val="666699"/>
      </a:folHlink>
    </a:clrScheme>
    <a:fontScheme name="Compa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Compass 1">
        <a:dk1>
          <a:srgbClr val="00007A"/>
        </a:dk1>
        <a:lt1>
          <a:srgbClr val="FFFFFF"/>
        </a:lt1>
        <a:dk2>
          <a:srgbClr val="000066"/>
        </a:dk2>
        <a:lt2>
          <a:srgbClr val="CCECFF"/>
        </a:lt2>
        <a:accent1>
          <a:srgbClr val="6F64C2"/>
        </a:accent1>
        <a:accent2>
          <a:srgbClr val="0089BA"/>
        </a:accent2>
        <a:accent3>
          <a:srgbClr val="AAAAB8"/>
        </a:accent3>
        <a:accent4>
          <a:srgbClr val="DADADA"/>
        </a:accent4>
        <a:accent5>
          <a:srgbClr val="BBB8DD"/>
        </a:accent5>
        <a:accent6>
          <a:srgbClr val="007CA8"/>
        </a:accent6>
        <a:hlink>
          <a:srgbClr val="66CCFF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2">
        <a:dk1>
          <a:srgbClr val="5B5D6B"/>
        </a:dk1>
        <a:lt1>
          <a:srgbClr val="FFFFFF"/>
        </a:lt1>
        <a:dk2>
          <a:srgbClr val="5A5C6C"/>
        </a:dk2>
        <a:lt2>
          <a:srgbClr val="FFFFCC"/>
        </a:lt2>
        <a:accent1>
          <a:srgbClr val="9966FF"/>
        </a:accent1>
        <a:accent2>
          <a:srgbClr val="9383B3"/>
        </a:accent2>
        <a:accent3>
          <a:srgbClr val="B5B5BA"/>
        </a:accent3>
        <a:accent4>
          <a:srgbClr val="DADADA"/>
        </a:accent4>
        <a:accent5>
          <a:srgbClr val="CAB8FF"/>
        </a:accent5>
        <a:accent6>
          <a:srgbClr val="8576A2"/>
        </a:accent6>
        <a:hlink>
          <a:srgbClr val="A3C145"/>
        </a:hlink>
        <a:folHlink>
          <a:srgbClr val="6FA9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3">
        <a:dk1>
          <a:srgbClr val="860000"/>
        </a:dk1>
        <a:lt1>
          <a:srgbClr val="FFFFFF"/>
        </a:lt1>
        <a:dk2>
          <a:srgbClr val="800000"/>
        </a:dk2>
        <a:lt2>
          <a:srgbClr val="FFFFCC"/>
        </a:lt2>
        <a:accent1>
          <a:srgbClr val="FF6600"/>
        </a:accent1>
        <a:accent2>
          <a:srgbClr val="FF9933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4">
        <a:dk1>
          <a:srgbClr val="676A5C"/>
        </a:dk1>
        <a:lt1>
          <a:srgbClr val="FFFFFF"/>
        </a:lt1>
        <a:dk2>
          <a:srgbClr val="686B5D"/>
        </a:dk2>
        <a:lt2>
          <a:srgbClr val="FFFFCC"/>
        </a:lt2>
        <a:accent1>
          <a:srgbClr val="CC6600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E2B8AA"/>
        </a:accent5>
        <a:accent6>
          <a:srgbClr val="738F98"/>
        </a:accent6>
        <a:hlink>
          <a:srgbClr val="DDBF4F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5">
        <a:dk1>
          <a:srgbClr val="AC835E"/>
        </a:dk1>
        <a:lt1>
          <a:srgbClr val="FFFFFF"/>
        </a:lt1>
        <a:dk2>
          <a:srgbClr val="AE8764"/>
        </a:dk2>
        <a:lt2>
          <a:srgbClr val="FFFFCC"/>
        </a:lt2>
        <a:accent1>
          <a:srgbClr val="CC6600"/>
        </a:accent1>
        <a:accent2>
          <a:srgbClr val="FF5050"/>
        </a:accent2>
        <a:accent3>
          <a:srgbClr val="D3C3B8"/>
        </a:accent3>
        <a:accent4>
          <a:srgbClr val="DADADA"/>
        </a:accent4>
        <a:accent5>
          <a:srgbClr val="E2B8AA"/>
        </a:accent5>
        <a:accent6>
          <a:srgbClr val="E74848"/>
        </a:accent6>
        <a:hlink>
          <a:srgbClr val="FFCC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6">
        <a:dk1>
          <a:srgbClr val="526133"/>
        </a:dk1>
        <a:lt1>
          <a:srgbClr val="FFFFFF"/>
        </a:lt1>
        <a:dk2>
          <a:srgbClr val="4E5D31"/>
        </a:dk2>
        <a:lt2>
          <a:srgbClr val="FFFFCC"/>
        </a:lt2>
        <a:accent1>
          <a:srgbClr val="99CC00"/>
        </a:accent1>
        <a:accent2>
          <a:srgbClr val="7A9505"/>
        </a:accent2>
        <a:accent3>
          <a:srgbClr val="B2B6AD"/>
        </a:accent3>
        <a:accent4>
          <a:srgbClr val="DADADA"/>
        </a:accent4>
        <a:accent5>
          <a:srgbClr val="CAE2AA"/>
        </a:accent5>
        <a:accent6>
          <a:srgbClr val="6E8704"/>
        </a:accent6>
        <a:hlink>
          <a:srgbClr val="FFCC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7">
        <a:dk1>
          <a:srgbClr val="000000"/>
        </a:dk1>
        <a:lt1>
          <a:srgbClr val="DDDCC5"/>
        </a:lt1>
        <a:dk2>
          <a:srgbClr val="95934B"/>
        </a:dk2>
        <a:lt2>
          <a:srgbClr val="DBDAC3"/>
        </a:lt2>
        <a:accent1>
          <a:srgbClr val="EAEBE1"/>
        </a:accent1>
        <a:accent2>
          <a:srgbClr val="9DB0B7"/>
        </a:accent2>
        <a:accent3>
          <a:srgbClr val="EBEBDF"/>
        </a:accent3>
        <a:accent4>
          <a:srgbClr val="000000"/>
        </a:accent4>
        <a:accent5>
          <a:srgbClr val="F3F3EE"/>
        </a:accent5>
        <a:accent6>
          <a:srgbClr val="8E9FA6"/>
        </a:accent6>
        <a:hlink>
          <a:srgbClr val="0099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 8">
        <a:dk1>
          <a:srgbClr val="007E7B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CC66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B95C"/>
        </a:accent6>
        <a:hlink>
          <a:srgbClr val="CCFFCC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9">
        <a:dk1>
          <a:srgbClr val="000000"/>
        </a:dk1>
        <a:lt1>
          <a:srgbClr val="FFFFFF"/>
        </a:lt1>
        <a:dk2>
          <a:srgbClr val="000000"/>
        </a:dk2>
        <a:lt2>
          <a:srgbClr val="FEFEFE"/>
        </a:lt2>
        <a:accent1>
          <a:srgbClr val="E1E1FF"/>
        </a:accent1>
        <a:accent2>
          <a:srgbClr val="D9FFF8"/>
        </a:accent2>
        <a:accent3>
          <a:srgbClr val="FFFFFF"/>
        </a:accent3>
        <a:accent4>
          <a:srgbClr val="000000"/>
        </a:accent4>
        <a:accent5>
          <a:srgbClr val="EEEEFF"/>
        </a:accent5>
        <a:accent6>
          <a:srgbClr val="C4E7E1"/>
        </a:accent6>
        <a:hlink>
          <a:srgbClr val="9966FF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 10">
        <a:dk1>
          <a:srgbClr val="000000"/>
        </a:dk1>
        <a:lt1>
          <a:srgbClr val="FFFFFF"/>
        </a:lt1>
        <a:dk2>
          <a:srgbClr val="000000"/>
        </a:dk2>
        <a:lt2>
          <a:srgbClr val="DEF6FE"/>
        </a:lt2>
        <a:accent1>
          <a:srgbClr val="E1E1FF"/>
        </a:accent1>
        <a:accent2>
          <a:srgbClr val="D9FFF8"/>
        </a:accent2>
        <a:accent3>
          <a:srgbClr val="FFFFFF"/>
        </a:accent3>
        <a:accent4>
          <a:srgbClr val="000000"/>
        </a:accent4>
        <a:accent5>
          <a:srgbClr val="EEEEFF"/>
        </a:accent5>
        <a:accent6>
          <a:srgbClr val="C4E7E1"/>
        </a:accent6>
        <a:hlink>
          <a:srgbClr val="9966FF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 11">
        <a:dk1>
          <a:srgbClr val="000000"/>
        </a:dk1>
        <a:lt1>
          <a:srgbClr val="FFFFFF"/>
        </a:lt1>
        <a:dk2>
          <a:srgbClr val="000000"/>
        </a:dk2>
        <a:lt2>
          <a:srgbClr val="FFFEF7"/>
        </a:lt2>
        <a:accent1>
          <a:srgbClr val="E1E1FF"/>
        </a:accent1>
        <a:accent2>
          <a:srgbClr val="D9FFF8"/>
        </a:accent2>
        <a:accent3>
          <a:srgbClr val="FFFFFF"/>
        </a:accent3>
        <a:accent4>
          <a:srgbClr val="000000"/>
        </a:accent4>
        <a:accent5>
          <a:srgbClr val="EEEEFF"/>
        </a:accent5>
        <a:accent6>
          <a:srgbClr val="C4E7E1"/>
        </a:accent6>
        <a:hlink>
          <a:srgbClr val="9966FF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1_Compass">
  <a:themeElements>
    <a:clrScheme name="Compass 11">
      <a:dk1>
        <a:srgbClr val="000000"/>
      </a:dk1>
      <a:lt1>
        <a:srgbClr val="FFFFFF"/>
      </a:lt1>
      <a:dk2>
        <a:srgbClr val="000000"/>
      </a:dk2>
      <a:lt2>
        <a:srgbClr val="FFFEF7"/>
      </a:lt2>
      <a:accent1>
        <a:srgbClr val="E1E1FF"/>
      </a:accent1>
      <a:accent2>
        <a:srgbClr val="D9FFF8"/>
      </a:accent2>
      <a:accent3>
        <a:srgbClr val="FFFFFF"/>
      </a:accent3>
      <a:accent4>
        <a:srgbClr val="000000"/>
      </a:accent4>
      <a:accent5>
        <a:srgbClr val="EEEEFF"/>
      </a:accent5>
      <a:accent6>
        <a:srgbClr val="C4E7E1"/>
      </a:accent6>
      <a:hlink>
        <a:srgbClr val="9966FF"/>
      </a:hlink>
      <a:folHlink>
        <a:srgbClr val="666699"/>
      </a:folHlink>
    </a:clrScheme>
    <a:fontScheme name="Compa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Compass 1">
        <a:dk1>
          <a:srgbClr val="00007A"/>
        </a:dk1>
        <a:lt1>
          <a:srgbClr val="FFFFFF"/>
        </a:lt1>
        <a:dk2>
          <a:srgbClr val="000066"/>
        </a:dk2>
        <a:lt2>
          <a:srgbClr val="CCECFF"/>
        </a:lt2>
        <a:accent1>
          <a:srgbClr val="6F64C2"/>
        </a:accent1>
        <a:accent2>
          <a:srgbClr val="0089BA"/>
        </a:accent2>
        <a:accent3>
          <a:srgbClr val="AAAAB8"/>
        </a:accent3>
        <a:accent4>
          <a:srgbClr val="DADADA"/>
        </a:accent4>
        <a:accent5>
          <a:srgbClr val="BBB8DD"/>
        </a:accent5>
        <a:accent6>
          <a:srgbClr val="007CA8"/>
        </a:accent6>
        <a:hlink>
          <a:srgbClr val="66CCFF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2">
        <a:dk1>
          <a:srgbClr val="5B5D6B"/>
        </a:dk1>
        <a:lt1>
          <a:srgbClr val="FFFFFF"/>
        </a:lt1>
        <a:dk2>
          <a:srgbClr val="5A5C6C"/>
        </a:dk2>
        <a:lt2>
          <a:srgbClr val="FFFFCC"/>
        </a:lt2>
        <a:accent1>
          <a:srgbClr val="9966FF"/>
        </a:accent1>
        <a:accent2>
          <a:srgbClr val="9383B3"/>
        </a:accent2>
        <a:accent3>
          <a:srgbClr val="B5B5BA"/>
        </a:accent3>
        <a:accent4>
          <a:srgbClr val="DADADA"/>
        </a:accent4>
        <a:accent5>
          <a:srgbClr val="CAB8FF"/>
        </a:accent5>
        <a:accent6>
          <a:srgbClr val="8576A2"/>
        </a:accent6>
        <a:hlink>
          <a:srgbClr val="A3C145"/>
        </a:hlink>
        <a:folHlink>
          <a:srgbClr val="6FA9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3">
        <a:dk1>
          <a:srgbClr val="860000"/>
        </a:dk1>
        <a:lt1>
          <a:srgbClr val="FFFFFF"/>
        </a:lt1>
        <a:dk2>
          <a:srgbClr val="800000"/>
        </a:dk2>
        <a:lt2>
          <a:srgbClr val="FFFFCC"/>
        </a:lt2>
        <a:accent1>
          <a:srgbClr val="FF6600"/>
        </a:accent1>
        <a:accent2>
          <a:srgbClr val="FF9933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4">
        <a:dk1>
          <a:srgbClr val="676A5C"/>
        </a:dk1>
        <a:lt1>
          <a:srgbClr val="FFFFFF"/>
        </a:lt1>
        <a:dk2>
          <a:srgbClr val="686B5D"/>
        </a:dk2>
        <a:lt2>
          <a:srgbClr val="FFFFCC"/>
        </a:lt2>
        <a:accent1>
          <a:srgbClr val="CC6600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E2B8AA"/>
        </a:accent5>
        <a:accent6>
          <a:srgbClr val="738F98"/>
        </a:accent6>
        <a:hlink>
          <a:srgbClr val="DDBF4F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5">
        <a:dk1>
          <a:srgbClr val="AC835E"/>
        </a:dk1>
        <a:lt1>
          <a:srgbClr val="FFFFFF"/>
        </a:lt1>
        <a:dk2>
          <a:srgbClr val="AE8764"/>
        </a:dk2>
        <a:lt2>
          <a:srgbClr val="FFFFCC"/>
        </a:lt2>
        <a:accent1>
          <a:srgbClr val="CC6600"/>
        </a:accent1>
        <a:accent2>
          <a:srgbClr val="FF5050"/>
        </a:accent2>
        <a:accent3>
          <a:srgbClr val="D3C3B8"/>
        </a:accent3>
        <a:accent4>
          <a:srgbClr val="DADADA"/>
        </a:accent4>
        <a:accent5>
          <a:srgbClr val="E2B8AA"/>
        </a:accent5>
        <a:accent6>
          <a:srgbClr val="E74848"/>
        </a:accent6>
        <a:hlink>
          <a:srgbClr val="FFCC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6">
        <a:dk1>
          <a:srgbClr val="526133"/>
        </a:dk1>
        <a:lt1>
          <a:srgbClr val="FFFFFF"/>
        </a:lt1>
        <a:dk2>
          <a:srgbClr val="4E5D31"/>
        </a:dk2>
        <a:lt2>
          <a:srgbClr val="FFFFCC"/>
        </a:lt2>
        <a:accent1>
          <a:srgbClr val="99CC00"/>
        </a:accent1>
        <a:accent2>
          <a:srgbClr val="7A9505"/>
        </a:accent2>
        <a:accent3>
          <a:srgbClr val="B2B6AD"/>
        </a:accent3>
        <a:accent4>
          <a:srgbClr val="DADADA"/>
        </a:accent4>
        <a:accent5>
          <a:srgbClr val="CAE2AA"/>
        </a:accent5>
        <a:accent6>
          <a:srgbClr val="6E8704"/>
        </a:accent6>
        <a:hlink>
          <a:srgbClr val="FFCC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7">
        <a:dk1>
          <a:srgbClr val="000000"/>
        </a:dk1>
        <a:lt1>
          <a:srgbClr val="DDDCC5"/>
        </a:lt1>
        <a:dk2>
          <a:srgbClr val="95934B"/>
        </a:dk2>
        <a:lt2>
          <a:srgbClr val="DBDAC3"/>
        </a:lt2>
        <a:accent1>
          <a:srgbClr val="EAEBE1"/>
        </a:accent1>
        <a:accent2>
          <a:srgbClr val="9DB0B7"/>
        </a:accent2>
        <a:accent3>
          <a:srgbClr val="EBEBDF"/>
        </a:accent3>
        <a:accent4>
          <a:srgbClr val="000000"/>
        </a:accent4>
        <a:accent5>
          <a:srgbClr val="F3F3EE"/>
        </a:accent5>
        <a:accent6>
          <a:srgbClr val="8E9FA6"/>
        </a:accent6>
        <a:hlink>
          <a:srgbClr val="0099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 8">
        <a:dk1>
          <a:srgbClr val="007E7B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CC66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B95C"/>
        </a:accent6>
        <a:hlink>
          <a:srgbClr val="CCFFCC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ass 9">
        <a:dk1>
          <a:srgbClr val="000000"/>
        </a:dk1>
        <a:lt1>
          <a:srgbClr val="FFFFFF"/>
        </a:lt1>
        <a:dk2>
          <a:srgbClr val="000000"/>
        </a:dk2>
        <a:lt2>
          <a:srgbClr val="FEFEFE"/>
        </a:lt2>
        <a:accent1>
          <a:srgbClr val="E1E1FF"/>
        </a:accent1>
        <a:accent2>
          <a:srgbClr val="D9FFF8"/>
        </a:accent2>
        <a:accent3>
          <a:srgbClr val="FFFFFF"/>
        </a:accent3>
        <a:accent4>
          <a:srgbClr val="000000"/>
        </a:accent4>
        <a:accent5>
          <a:srgbClr val="EEEEFF"/>
        </a:accent5>
        <a:accent6>
          <a:srgbClr val="C4E7E1"/>
        </a:accent6>
        <a:hlink>
          <a:srgbClr val="9966FF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 10">
        <a:dk1>
          <a:srgbClr val="000000"/>
        </a:dk1>
        <a:lt1>
          <a:srgbClr val="FFFFFF"/>
        </a:lt1>
        <a:dk2>
          <a:srgbClr val="000000"/>
        </a:dk2>
        <a:lt2>
          <a:srgbClr val="DEF6FE"/>
        </a:lt2>
        <a:accent1>
          <a:srgbClr val="E1E1FF"/>
        </a:accent1>
        <a:accent2>
          <a:srgbClr val="D9FFF8"/>
        </a:accent2>
        <a:accent3>
          <a:srgbClr val="FFFFFF"/>
        </a:accent3>
        <a:accent4>
          <a:srgbClr val="000000"/>
        </a:accent4>
        <a:accent5>
          <a:srgbClr val="EEEEFF"/>
        </a:accent5>
        <a:accent6>
          <a:srgbClr val="C4E7E1"/>
        </a:accent6>
        <a:hlink>
          <a:srgbClr val="9966FF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ass 11">
        <a:dk1>
          <a:srgbClr val="000000"/>
        </a:dk1>
        <a:lt1>
          <a:srgbClr val="FFFFFF"/>
        </a:lt1>
        <a:dk2>
          <a:srgbClr val="000000"/>
        </a:dk2>
        <a:lt2>
          <a:srgbClr val="FFFEF7"/>
        </a:lt2>
        <a:accent1>
          <a:srgbClr val="E1E1FF"/>
        </a:accent1>
        <a:accent2>
          <a:srgbClr val="D9FFF8"/>
        </a:accent2>
        <a:accent3>
          <a:srgbClr val="FFFFFF"/>
        </a:accent3>
        <a:accent4>
          <a:srgbClr val="000000"/>
        </a:accent4>
        <a:accent5>
          <a:srgbClr val="EEEEFF"/>
        </a:accent5>
        <a:accent6>
          <a:srgbClr val="C4E7E1"/>
        </a:accent6>
        <a:hlink>
          <a:srgbClr val="9966FF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1776</Words>
  <Application>Microsoft Office PowerPoint</Application>
  <PresentationFormat>全屏显示(4:3)</PresentationFormat>
  <Paragraphs>613</Paragraphs>
  <Slides>84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33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84</vt:i4>
      </vt:variant>
    </vt:vector>
  </HeadingPairs>
  <TitlesOfParts>
    <vt:vector size="123" baseType="lpstr">
      <vt:lpstr>Office 主题</vt:lpstr>
      <vt:lpstr>Flow</vt:lpstr>
      <vt:lpstr>Default Design</vt:lpstr>
      <vt:lpstr>1_Default Design</vt:lpstr>
      <vt:lpstr>2_Default Design</vt:lpstr>
      <vt:lpstr>3_Default Design</vt:lpstr>
      <vt:lpstr>4_Default Design</vt:lpstr>
      <vt:lpstr>5_Default Design</vt:lpstr>
      <vt:lpstr>7_Default Design</vt:lpstr>
      <vt:lpstr>8_Default Design</vt:lpstr>
      <vt:lpstr>9_Default Design</vt:lpstr>
      <vt:lpstr>10_Default Design</vt:lpstr>
      <vt:lpstr>DIP-2E-book-presentations-template</vt:lpstr>
      <vt:lpstr>Blends</vt:lpstr>
      <vt:lpstr>1_Blends</vt:lpstr>
      <vt:lpstr>2_Blends</vt:lpstr>
      <vt:lpstr>3_Blends</vt:lpstr>
      <vt:lpstr>4_Blends</vt:lpstr>
      <vt:lpstr>dbllines</vt:lpstr>
      <vt:lpstr>1_dbllines</vt:lpstr>
      <vt:lpstr>5_Blends</vt:lpstr>
      <vt:lpstr>2_dbllines</vt:lpstr>
      <vt:lpstr>6_Blends</vt:lpstr>
      <vt:lpstr>7_Blends</vt:lpstr>
      <vt:lpstr>9_Blends</vt:lpstr>
      <vt:lpstr>11_Blends</vt:lpstr>
      <vt:lpstr>8_Blends</vt:lpstr>
      <vt:lpstr>13_Blends</vt:lpstr>
      <vt:lpstr>3_dbllines</vt:lpstr>
      <vt:lpstr>4_dbllines</vt:lpstr>
      <vt:lpstr>1_Flow</vt:lpstr>
      <vt:lpstr>Compass</vt:lpstr>
      <vt:lpstr>1_Compass</vt:lpstr>
      <vt:lpstr>CorelPhotoPaint.Image.8</vt:lpstr>
      <vt:lpstr>Image</vt:lpstr>
      <vt:lpstr>公式</vt:lpstr>
      <vt:lpstr>Equation</vt:lpstr>
      <vt:lpstr>方程式</vt:lpstr>
      <vt:lpstr>Microsoft 公式 3.0</vt:lpstr>
      <vt:lpstr>PowerPoint 演示文稿</vt:lpstr>
      <vt:lpstr>A first Example: Erosion</vt:lpstr>
      <vt:lpstr>Content</vt:lpstr>
      <vt:lpstr>Preliminaries</vt:lpstr>
      <vt:lpstr>Preliminaries</vt:lpstr>
      <vt:lpstr>Preliminaries Basic Concepts in Set Theory</vt:lpstr>
      <vt:lpstr>PowerPoint 演示文稿</vt:lpstr>
      <vt:lpstr>PowerPoint 演示文稿</vt:lpstr>
      <vt:lpstr>Preliminaries Structuring Element (Kernel)</vt:lpstr>
      <vt:lpstr>Content</vt:lpstr>
      <vt:lpstr>Dilation &amp; Erosion</vt:lpstr>
      <vt:lpstr>Dilation and Erosion</vt:lpstr>
      <vt:lpstr>Content</vt:lpstr>
      <vt:lpstr>Erosion</vt:lpstr>
      <vt:lpstr>Erosion</vt:lpstr>
      <vt:lpstr>Erosion</vt:lpstr>
      <vt:lpstr>Example for Erosion</vt:lpstr>
      <vt:lpstr>Example for Erosion</vt:lpstr>
      <vt:lpstr>Example for Erosion</vt:lpstr>
      <vt:lpstr>Example for Erosion</vt:lpstr>
      <vt:lpstr>Example for Erosion</vt:lpstr>
      <vt:lpstr>Example for Erosion</vt:lpstr>
      <vt:lpstr>Example for Erosion</vt:lpstr>
      <vt:lpstr>Example for Erosion</vt:lpstr>
      <vt:lpstr>Another example of erosion</vt:lpstr>
      <vt:lpstr>Counting Coins</vt:lpstr>
      <vt:lpstr>Example of Erosion (2)</vt:lpstr>
      <vt:lpstr>Content</vt:lpstr>
      <vt:lpstr>Dilation</vt:lpstr>
      <vt:lpstr>Dilation</vt:lpstr>
      <vt:lpstr>Dilation</vt:lpstr>
      <vt:lpstr>Application of dilation:  bridging gaps in images</vt:lpstr>
      <vt:lpstr>Another Dilation Example</vt:lpstr>
      <vt:lpstr>Dilation and erosion are duals</vt:lpstr>
      <vt:lpstr>Content</vt:lpstr>
      <vt:lpstr>Combining erosion and dilation</vt:lpstr>
      <vt:lpstr>Erosion : eliminating irrelevant detail</vt:lpstr>
      <vt:lpstr>Opening &amp; Closing</vt:lpstr>
      <vt:lpstr>Content</vt:lpstr>
      <vt:lpstr>Opening</vt:lpstr>
      <vt:lpstr>Opening</vt:lpstr>
      <vt:lpstr>Opening (cont.)</vt:lpstr>
      <vt:lpstr>Opening</vt:lpstr>
      <vt:lpstr>Opening Example</vt:lpstr>
      <vt:lpstr>Opening Example</vt:lpstr>
      <vt:lpstr>Use Opening for Separating Blobs</vt:lpstr>
      <vt:lpstr>Content</vt:lpstr>
      <vt:lpstr>Closing</vt:lpstr>
      <vt:lpstr>Duality</vt:lpstr>
      <vt:lpstr>Opening &amp; Closing</vt:lpstr>
      <vt:lpstr>Closing</vt:lpstr>
      <vt:lpstr>Closing </vt:lpstr>
      <vt:lpstr>Closing</vt:lpstr>
      <vt:lpstr>Closing Example</vt:lpstr>
      <vt:lpstr>Closing Example 1</vt:lpstr>
      <vt:lpstr>Properties of opening and closing</vt:lpstr>
      <vt:lpstr>Useful: open &amp; close</vt:lpstr>
      <vt:lpstr>PowerPoint 演示文稿</vt:lpstr>
      <vt:lpstr>Content</vt:lpstr>
      <vt:lpstr>Hit-and-miss Transform</vt:lpstr>
      <vt:lpstr>Hit-and-miss Transform</vt:lpstr>
      <vt:lpstr>Hit-or-miss transformation</vt:lpstr>
      <vt:lpstr>Hit-or-miss transformation</vt:lpstr>
      <vt:lpstr>Hit-or-miss transformation</vt:lpstr>
      <vt:lpstr>Corner Detection with Hit-and-miss Transform</vt:lpstr>
      <vt:lpstr>Corner Detection with Hit-and-miss Transform</vt:lpstr>
      <vt:lpstr>Content</vt:lpstr>
      <vt:lpstr>Boundary extraction</vt:lpstr>
      <vt:lpstr>Boundary extraction</vt:lpstr>
      <vt:lpstr>Region Filling</vt:lpstr>
      <vt:lpstr>Extraction of connected components</vt:lpstr>
      <vt:lpstr>Convex hull</vt:lpstr>
      <vt:lpstr>Thinning</vt:lpstr>
      <vt:lpstr>Thickening</vt:lpstr>
      <vt:lpstr>Skeleton</vt:lpstr>
      <vt:lpstr>PowerPoint 演示文稿</vt:lpstr>
      <vt:lpstr>Content</vt:lpstr>
      <vt:lpstr>Extensions to Gray-Scale Images</vt:lpstr>
      <vt:lpstr>PowerPoint 演示文稿</vt:lpstr>
      <vt:lpstr>PowerPoint 演示文稿</vt:lpstr>
      <vt:lpstr>Extensions to Gray-Scale Images</vt:lpstr>
      <vt:lpstr>Extensions to Gray-Scale Images</vt:lpstr>
      <vt:lpstr>Textual Segmentation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Convolution, Filtering, and Transformation</dc:title>
  <cp:lastModifiedBy>Windows 用户</cp:lastModifiedBy>
  <cp:revision>79</cp:revision>
  <dcterms:modified xsi:type="dcterms:W3CDTF">2020-12-23T13:55:23Z</dcterms:modified>
</cp:coreProperties>
</file>